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69" r:id="rId3"/>
    <p:sldId id="265" r:id="rId4"/>
    <p:sldId id="257" r:id="rId5"/>
    <p:sldId id="270" r:id="rId6"/>
    <p:sldId id="271" r:id="rId7"/>
    <p:sldId id="273" r:id="rId8"/>
    <p:sldId id="274" r:id="rId9"/>
    <p:sldId id="275" r:id="rId10"/>
    <p:sldId id="276" r:id="rId11"/>
    <p:sldId id="292" r:id="rId12"/>
    <p:sldId id="272" r:id="rId13"/>
    <p:sldId id="299" r:id="rId14"/>
    <p:sldId id="300" r:id="rId15"/>
    <p:sldId id="295" r:id="rId16"/>
    <p:sldId id="291" r:id="rId17"/>
    <p:sldId id="301" r:id="rId18"/>
    <p:sldId id="302" r:id="rId19"/>
    <p:sldId id="303" r:id="rId20"/>
    <p:sldId id="304" r:id="rId21"/>
    <p:sldId id="267" r:id="rId22"/>
    <p:sldId id="279" r:id="rId23"/>
    <p:sldId id="280" r:id="rId24"/>
    <p:sldId id="281" r:id="rId25"/>
    <p:sldId id="282" r:id="rId26"/>
    <p:sldId id="283" r:id="rId27"/>
    <p:sldId id="284" r:id="rId28"/>
    <p:sldId id="285" r:id="rId29"/>
    <p:sldId id="286" r:id="rId30"/>
    <p:sldId id="287" r:id="rId31"/>
    <p:sldId id="288" r:id="rId32"/>
    <p:sldId id="289" r:id="rId33"/>
    <p:sldId id="290" r:id="rId34"/>
    <p:sldId id="278" r:id="rId35"/>
    <p:sldId id="277" r:id="rId36"/>
    <p:sldId id="293" r:id="rId37"/>
    <p:sldId id="294" r:id="rId38"/>
    <p:sldId id="296" r:id="rId39"/>
    <p:sldId id="297" r:id="rId40"/>
    <p:sldId id="298" r:id="rId41"/>
    <p:sldId id="266" r:id="rId42"/>
    <p:sldId id="268" r:id="rId43"/>
  </p:sldIdLst>
  <p:sldSz cx="9144000" cy="6858000" type="screen4x3"/>
  <p:notesSz cx="6858000" cy="9144000"/>
  <p:defaultTex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Orta Stil 2 - Vurgu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660B408-B3CF-4A94-85FC-2B1E0A45F4A2}" styleName="Koyu Stil 2 - Vurgu 1/Vurgu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88" d="100"/>
          <a:sy n="88" d="100"/>
        </p:scale>
        <p:origin x="595" y="29"/>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sp>
        <p:nvSpPr>
          <p:cNvPr id="9" name="8 Başlık"/>
          <p:cNvSpPr>
            <a:spLocks noGrp="1"/>
          </p:cNvSpPr>
          <p:nvPr>
            <p:ph type="ctrTitle"/>
          </p:nvPr>
        </p:nvSpPr>
        <p:spPr>
          <a:xfrm>
            <a:off x="533400" y="1371600"/>
            <a:ext cx="7851648" cy="18288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tr-TR"/>
              <a:t>Asıl başlık stili için tıklatın</a:t>
            </a:r>
            <a:endParaRPr kumimoji="0" lang="en-US"/>
          </a:p>
        </p:txBody>
      </p:sp>
      <p:sp>
        <p:nvSpPr>
          <p:cNvPr id="17" name="16 Alt Başlık"/>
          <p:cNvSpPr>
            <a:spLocks noGrp="1"/>
          </p:cNvSpPr>
          <p:nvPr>
            <p:ph type="subTitle" idx="1"/>
          </p:nvPr>
        </p:nvSpPr>
        <p:spPr>
          <a:xfrm>
            <a:off x="533400" y="3228536"/>
            <a:ext cx="7854696"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tr-TR"/>
              <a:t>Asıl alt başlık stilini düzenlemek için tıklatın</a:t>
            </a:r>
            <a:endParaRPr kumimoji="0" lang="en-US"/>
          </a:p>
        </p:txBody>
      </p:sp>
      <p:sp>
        <p:nvSpPr>
          <p:cNvPr id="30" name="29 Veri Yer Tutucusu"/>
          <p:cNvSpPr>
            <a:spLocks noGrp="1"/>
          </p:cNvSpPr>
          <p:nvPr>
            <p:ph type="dt" sz="half" idx="10"/>
          </p:nvPr>
        </p:nvSpPr>
        <p:spPr/>
        <p:txBody>
          <a:bodyPr/>
          <a:lstStyle/>
          <a:p>
            <a:fld id="{D9F75050-0E15-4C5B-92B0-66D068882F1F}" type="datetimeFigureOut">
              <a:rPr lang="tr-TR" smtClean="0"/>
              <a:pPr/>
              <a:t>5.10.2022</a:t>
            </a:fld>
            <a:endParaRPr lang="tr-TR"/>
          </a:p>
        </p:txBody>
      </p:sp>
      <p:sp>
        <p:nvSpPr>
          <p:cNvPr id="19" name="18 Altbilgi Yer Tutucusu"/>
          <p:cNvSpPr>
            <a:spLocks noGrp="1"/>
          </p:cNvSpPr>
          <p:nvPr>
            <p:ph type="ftr" sz="quarter" idx="11"/>
          </p:nvPr>
        </p:nvSpPr>
        <p:spPr/>
        <p:txBody>
          <a:bodyPr/>
          <a:lstStyle/>
          <a:p>
            <a:endParaRPr lang="tr-TR"/>
          </a:p>
        </p:txBody>
      </p:sp>
      <p:sp>
        <p:nvSpPr>
          <p:cNvPr id="27" name="26 Slayt Numarası Yer Tutucusu"/>
          <p:cNvSpPr>
            <a:spLocks noGrp="1"/>
          </p:cNvSpPr>
          <p:nvPr>
            <p:ph type="sldNum" sz="quarter" idx="12"/>
          </p:nvPr>
        </p:nvSpPr>
        <p:spPr/>
        <p:txBody>
          <a:bodyPr/>
          <a:lstStyle/>
          <a:p>
            <a:fld id="{B1DEFA8C-F947-479F-BE07-76B6B3F80BF1}" type="slidenum">
              <a:rPr lang="tr-TR" smtClean="0"/>
              <a:pPr/>
              <a:t>‹#›</a:t>
            </a:fld>
            <a:endParaRPr lang="tr-T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Başlık, Dikey Metin">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r>
              <a:rPr kumimoji="0" lang="tr-TR"/>
              <a:t>Asıl başlık stili için tıklatın</a:t>
            </a:r>
            <a:endParaRPr kumimoji="0" lang="en-US"/>
          </a:p>
        </p:txBody>
      </p:sp>
      <p:sp>
        <p:nvSpPr>
          <p:cNvPr id="3" name="2 Dikey Metin Yer Tutucusu"/>
          <p:cNvSpPr>
            <a:spLocks noGrp="1"/>
          </p:cNvSpPr>
          <p:nvPr>
            <p:ph type="body" orient="vert" idx="1"/>
          </p:nvPr>
        </p:nvSpPr>
        <p:spPr/>
        <p:txBody>
          <a:bodyPr vert="eaVert"/>
          <a:lstStyle/>
          <a:p>
            <a:pPr lvl="0" eaLnBrk="1" latinLnBrk="0" hangingPunct="1"/>
            <a:r>
              <a:rPr lang="tr-TR"/>
              <a:t>Asıl metin stillerini düzenlemek için tıklatın</a:t>
            </a:r>
          </a:p>
          <a:p>
            <a:pPr lvl="1" eaLnBrk="1" latinLnBrk="0" hangingPunct="1"/>
            <a:r>
              <a:rPr lang="tr-TR"/>
              <a:t>İkinci düzey</a:t>
            </a:r>
          </a:p>
          <a:p>
            <a:pPr lvl="2" eaLnBrk="1" latinLnBrk="0" hangingPunct="1"/>
            <a:r>
              <a:rPr lang="tr-TR"/>
              <a:t>Üçüncü düzey</a:t>
            </a:r>
          </a:p>
          <a:p>
            <a:pPr lvl="3" eaLnBrk="1" latinLnBrk="0" hangingPunct="1"/>
            <a:r>
              <a:rPr lang="tr-TR"/>
              <a:t>Dördüncü düzey</a:t>
            </a:r>
          </a:p>
          <a:p>
            <a:pPr lvl="4" eaLnBrk="1" latinLnBrk="0" hangingPunct="1"/>
            <a:r>
              <a:rPr lang="tr-TR"/>
              <a:t>Beşinci düzey</a:t>
            </a:r>
            <a:endParaRPr kumimoji="0" lang="en-US"/>
          </a:p>
        </p:txBody>
      </p:sp>
      <p:sp>
        <p:nvSpPr>
          <p:cNvPr id="4" name="3 Veri Yer Tutucusu"/>
          <p:cNvSpPr>
            <a:spLocks noGrp="1"/>
          </p:cNvSpPr>
          <p:nvPr>
            <p:ph type="dt" sz="half" idx="10"/>
          </p:nvPr>
        </p:nvSpPr>
        <p:spPr/>
        <p:txBody>
          <a:bodyPr/>
          <a:lstStyle/>
          <a:p>
            <a:fld id="{D9F75050-0E15-4C5B-92B0-66D068882F1F}" type="datetimeFigureOut">
              <a:rPr lang="tr-TR" smtClean="0"/>
              <a:pPr/>
              <a:t>5.10.2022</a:t>
            </a:fld>
            <a:endParaRPr lang="tr-TR"/>
          </a:p>
        </p:txBody>
      </p:sp>
      <p:sp>
        <p:nvSpPr>
          <p:cNvPr id="5" name="4 Altbilgi Yer Tutucusu"/>
          <p:cNvSpPr>
            <a:spLocks noGrp="1"/>
          </p:cNvSpPr>
          <p:nvPr>
            <p:ph type="ftr" sz="quarter" idx="11"/>
          </p:nvPr>
        </p:nvSpPr>
        <p:spPr/>
        <p:txBody>
          <a:bodyPr/>
          <a:lstStyle/>
          <a:p>
            <a:endParaRPr lang="tr-TR"/>
          </a:p>
        </p:txBody>
      </p:sp>
      <p:sp>
        <p:nvSpPr>
          <p:cNvPr id="6" name="5 Slayt Numarası Yer Tutucusu"/>
          <p:cNvSpPr>
            <a:spLocks noGrp="1"/>
          </p:cNvSpPr>
          <p:nvPr>
            <p:ph type="sldNum" sz="quarter" idx="12"/>
          </p:nvPr>
        </p:nvSpPr>
        <p:spPr/>
        <p:txBody>
          <a:bodyPr/>
          <a:lstStyle/>
          <a:p>
            <a:fld id="{B1DEFA8C-F947-479F-BE07-76B6B3F80BF1}" type="slidenum">
              <a:rPr lang="tr-TR" smtClean="0"/>
              <a:pPr/>
              <a:t>‹#›</a:t>
            </a:fld>
            <a:endParaRPr lang="tr-T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1 Dikey Başlık"/>
          <p:cNvSpPr>
            <a:spLocks noGrp="1"/>
          </p:cNvSpPr>
          <p:nvPr>
            <p:ph type="title" orient="vert"/>
          </p:nvPr>
        </p:nvSpPr>
        <p:spPr>
          <a:xfrm>
            <a:off x="6629400" y="914401"/>
            <a:ext cx="2057400" cy="5211763"/>
          </a:xfrm>
        </p:spPr>
        <p:txBody>
          <a:bodyPr vert="eaVert"/>
          <a:lstStyle/>
          <a:p>
            <a:r>
              <a:rPr kumimoji="0" lang="tr-TR"/>
              <a:t>Asıl başlık stili için tıklatın</a:t>
            </a:r>
            <a:endParaRPr kumimoji="0" lang="en-US"/>
          </a:p>
        </p:txBody>
      </p:sp>
      <p:sp>
        <p:nvSpPr>
          <p:cNvPr id="3" name="2 Dikey Metin Yer Tutucusu"/>
          <p:cNvSpPr>
            <a:spLocks noGrp="1"/>
          </p:cNvSpPr>
          <p:nvPr>
            <p:ph type="body" orient="vert" idx="1"/>
          </p:nvPr>
        </p:nvSpPr>
        <p:spPr>
          <a:xfrm>
            <a:off x="457200" y="914401"/>
            <a:ext cx="6019800" cy="5211763"/>
          </a:xfrm>
        </p:spPr>
        <p:txBody>
          <a:bodyPr vert="eaVert"/>
          <a:lstStyle/>
          <a:p>
            <a:pPr lvl="0" eaLnBrk="1" latinLnBrk="0" hangingPunct="1"/>
            <a:r>
              <a:rPr lang="tr-TR"/>
              <a:t>Asıl metin stillerini düzenlemek için tıklatın</a:t>
            </a:r>
          </a:p>
          <a:p>
            <a:pPr lvl="1" eaLnBrk="1" latinLnBrk="0" hangingPunct="1"/>
            <a:r>
              <a:rPr lang="tr-TR"/>
              <a:t>İkinci düzey</a:t>
            </a:r>
          </a:p>
          <a:p>
            <a:pPr lvl="2" eaLnBrk="1" latinLnBrk="0" hangingPunct="1"/>
            <a:r>
              <a:rPr lang="tr-TR"/>
              <a:t>Üçüncü düzey</a:t>
            </a:r>
          </a:p>
          <a:p>
            <a:pPr lvl="3" eaLnBrk="1" latinLnBrk="0" hangingPunct="1"/>
            <a:r>
              <a:rPr lang="tr-TR"/>
              <a:t>Dördüncü düzey</a:t>
            </a:r>
          </a:p>
          <a:p>
            <a:pPr lvl="4" eaLnBrk="1" latinLnBrk="0" hangingPunct="1"/>
            <a:r>
              <a:rPr lang="tr-TR"/>
              <a:t>Beşinci düzey</a:t>
            </a:r>
            <a:endParaRPr kumimoji="0" lang="en-US"/>
          </a:p>
        </p:txBody>
      </p:sp>
      <p:sp>
        <p:nvSpPr>
          <p:cNvPr id="4" name="3 Veri Yer Tutucusu"/>
          <p:cNvSpPr>
            <a:spLocks noGrp="1"/>
          </p:cNvSpPr>
          <p:nvPr>
            <p:ph type="dt" sz="half" idx="10"/>
          </p:nvPr>
        </p:nvSpPr>
        <p:spPr/>
        <p:txBody>
          <a:bodyPr/>
          <a:lstStyle/>
          <a:p>
            <a:fld id="{D9F75050-0E15-4C5B-92B0-66D068882F1F}" type="datetimeFigureOut">
              <a:rPr lang="tr-TR" smtClean="0"/>
              <a:pPr/>
              <a:t>5.10.2022</a:t>
            </a:fld>
            <a:endParaRPr lang="tr-TR"/>
          </a:p>
        </p:txBody>
      </p:sp>
      <p:sp>
        <p:nvSpPr>
          <p:cNvPr id="5" name="4 Altbilgi Yer Tutucusu"/>
          <p:cNvSpPr>
            <a:spLocks noGrp="1"/>
          </p:cNvSpPr>
          <p:nvPr>
            <p:ph type="ftr" sz="quarter" idx="11"/>
          </p:nvPr>
        </p:nvSpPr>
        <p:spPr/>
        <p:txBody>
          <a:bodyPr/>
          <a:lstStyle/>
          <a:p>
            <a:endParaRPr lang="tr-TR"/>
          </a:p>
        </p:txBody>
      </p:sp>
      <p:sp>
        <p:nvSpPr>
          <p:cNvPr id="6" name="5 Slayt Numarası Yer Tutucusu"/>
          <p:cNvSpPr>
            <a:spLocks noGrp="1"/>
          </p:cNvSpPr>
          <p:nvPr>
            <p:ph type="sldNum" sz="quarter" idx="12"/>
          </p:nvPr>
        </p:nvSpPr>
        <p:spPr/>
        <p:txBody>
          <a:bodyPr/>
          <a:lstStyle/>
          <a:p>
            <a:fld id="{B1DEFA8C-F947-479F-BE07-76B6B3F80BF1}" type="slidenum">
              <a:rPr lang="tr-TR" smtClean="0"/>
              <a:pPr/>
              <a:t>‹#›</a:t>
            </a:fld>
            <a:endParaRPr lang="tr-T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r>
              <a:rPr kumimoji="0" lang="tr-TR"/>
              <a:t>Asıl başlık stili için tıklatın</a:t>
            </a:r>
            <a:endParaRPr kumimoji="0" lang="en-US"/>
          </a:p>
        </p:txBody>
      </p:sp>
      <p:sp>
        <p:nvSpPr>
          <p:cNvPr id="3" name="2 İçerik Yer Tutucusu"/>
          <p:cNvSpPr>
            <a:spLocks noGrp="1"/>
          </p:cNvSpPr>
          <p:nvPr>
            <p:ph idx="1"/>
          </p:nvPr>
        </p:nvSpPr>
        <p:spPr/>
        <p:txBody>
          <a:bodyPr/>
          <a:lstStyle/>
          <a:p>
            <a:pPr lvl="0" eaLnBrk="1" latinLnBrk="0" hangingPunct="1"/>
            <a:r>
              <a:rPr lang="tr-TR"/>
              <a:t>Asıl metin stillerini düzenlemek için tıklatın</a:t>
            </a:r>
          </a:p>
          <a:p>
            <a:pPr lvl="1" eaLnBrk="1" latinLnBrk="0" hangingPunct="1"/>
            <a:r>
              <a:rPr lang="tr-TR"/>
              <a:t>İkinci düzey</a:t>
            </a:r>
          </a:p>
          <a:p>
            <a:pPr lvl="2" eaLnBrk="1" latinLnBrk="0" hangingPunct="1"/>
            <a:r>
              <a:rPr lang="tr-TR"/>
              <a:t>Üçüncü düzey</a:t>
            </a:r>
          </a:p>
          <a:p>
            <a:pPr lvl="3" eaLnBrk="1" latinLnBrk="0" hangingPunct="1"/>
            <a:r>
              <a:rPr lang="tr-TR"/>
              <a:t>Dördüncü düzey</a:t>
            </a:r>
          </a:p>
          <a:p>
            <a:pPr lvl="4" eaLnBrk="1" latinLnBrk="0" hangingPunct="1"/>
            <a:r>
              <a:rPr lang="tr-TR"/>
              <a:t>Beşinci düzey</a:t>
            </a:r>
            <a:endParaRPr kumimoji="0" lang="en-US"/>
          </a:p>
        </p:txBody>
      </p:sp>
      <p:sp>
        <p:nvSpPr>
          <p:cNvPr id="4" name="3 Veri Yer Tutucusu"/>
          <p:cNvSpPr>
            <a:spLocks noGrp="1"/>
          </p:cNvSpPr>
          <p:nvPr>
            <p:ph type="dt" sz="half" idx="10"/>
          </p:nvPr>
        </p:nvSpPr>
        <p:spPr/>
        <p:txBody>
          <a:bodyPr/>
          <a:lstStyle/>
          <a:p>
            <a:fld id="{D9F75050-0E15-4C5B-92B0-66D068882F1F}" type="datetimeFigureOut">
              <a:rPr lang="tr-TR" smtClean="0"/>
              <a:pPr/>
              <a:t>5.10.2022</a:t>
            </a:fld>
            <a:endParaRPr lang="tr-TR"/>
          </a:p>
        </p:txBody>
      </p:sp>
      <p:sp>
        <p:nvSpPr>
          <p:cNvPr id="5" name="4 Altbilgi Yer Tutucusu"/>
          <p:cNvSpPr>
            <a:spLocks noGrp="1"/>
          </p:cNvSpPr>
          <p:nvPr>
            <p:ph type="ftr" sz="quarter" idx="11"/>
          </p:nvPr>
        </p:nvSpPr>
        <p:spPr/>
        <p:txBody>
          <a:bodyPr/>
          <a:lstStyle/>
          <a:p>
            <a:endParaRPr lang="tr-TR"/>
          </a:p>
        </p:txBody>
      </p:sp>
      <p:sp>
        <p:nvSpPr>
          <p:cNvPr id="6" name="5 Slayt Numarası Yer Tutucusu"/>
          <p:cNvSpPr>
            <a:spLocks noGrp="1"/>
          </p:cNvSpPr>
          <p:nvPr>
            <p:ph type="sldNum" sz="quarter" idx="12"/>
          </p:nvPr>
        </p:nvSpPr>
        <p:spPr/>
        <p:txBody>
          <a:bodyPr/>
          <a:lstStyle/>
          <a:p>
            <a:fld id="{B1DEFA8C-F947-479F-BE07-76B6B3F80BF1}" type="slidenum">
              <a:rPr lang="tr-TR" smtClean="0"/>
              <a:pPr/>
              <a:t>‹#›</a:t>
            </a:fld>
            <a:endParaRPr lang="tr-T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Üstbilgisi">
    <p:spTree>
      <p:nvGrpSpPr>
        <p:cNvPr id="1" name=""/>
        <p:cNvGrpSpPr/>
        <p:nvPr/>
      </p:nvGrpSpPr>
      <p:grpSpPr>
        <a:xfrm>
          <a:off x="0" y="0"/>
          <a:ext cx="0" cy="0"/>
          <a:chOff x="0" y="0"/>
          <a:chExt cx="0" cy="0"/>
        </a:xfrm>
      </p:grpSpPr>
      <p:sp>
        <p:nvSpPr>
          <p:cNvPr id="2" name="1 Başlık"/>
          <p:cNvSpPr>
            <a:spLocks noGrp="1"/>
          </p:cNvSpPr>
          <p:nvPr>
            <p:ph type="title"/>
          </p:nvPr>
        </p:nvSpPr>
        <p:spPr>
          <a:xfrm>
            <a:off x="530352" y="1316736"/>
            <a:ext cx="7772400" cy="1362456"/>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kumimoji="0" lang="tr-TR"/>
              <a:t>Asıl başlık stili için tıklatın</a:t>
            </a:r>
            <a:endParaRPr kumimoji="0" lang="en-US"/>
          </a:p>
        </p:txBody>
      </p:sp>
      <p:sp>
        <p:nvSpPr>
          <p:cNvPr id="3" name="2 Metin Yer Tutucusu"/>
          <p:cNvSpPr>
            <a:spLocks noGrp="1"/>
          </p:cNvSpPr>
          <p:nvPr>
            <p:ph type="body" idx="1"/>
          </p:nvPr>
        </p:nvSpPr>
        <p:spPr>
          <a:xfrm>
            <a:off x="530352" y="2704664"/>
            <a:ext cx="7772400" cy="1509712"/>
          </a:xfrm>
        </p:spPr>
        <p:txBody>
          <a:bodyPr lIns="45720" rIns="45720" anchor="t"/>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tr-TR"/>
              <a:t>Asıl metin stillerini düzenlemek için tıklatın</a:t>
            </a:r>
          </a:p>
        </p:txBody>
      </p:sp>
      <p:sp>
        <p:nvSpPr>
          <p:cNvPr id="4" name="3 Veri Yer Tutucusu"/>
          <p:cNvSpPr>
            <a:spLocks noGrp="1"/>
          </p:cNvSpPr>
          <p:nvPr>
            <p:ph type="dt" sz="half" idx="10"/>
          </p:nvPr>
        </p:nvSpPr>
        <p:spPr/>
        <p:txBody>
          <a:bodyPr/>
          <a:lstStyle/>
          <a:p>
            <a:fld id="{D9F75050-0E15-4C5B-92B0-66D068882F1F}" type="datetimeFigureOut">
              <a:rPr lang="tr-TR" smtClean="0"/>
              <a:pPr/>
              <a:t>5.10.2022</a:t>
            </a:fld>
            <a:endParaRPr lang="tr-TR"/>
          </a:p>
        </p:txBody>
      </p:sp>
      <p:sp>
        <p:nvSpPr>
          <p:cNvPr id="5" name="4 Altbilgi Yer Tutucusu"/>
          <p:cNvSpPr>
            <a:spLocks noGrp="1"/>
          </p:cNvSpPr>
          <p:nvPr>
            <p:ph type="ftr" sz="quarter" idx="11"/>
          </p:nvPr>
        </p:nvSpPr>
        <p:spPr/>
        <p:txBody>
          <a:bodyPr/>
          <a:lstStyle/>
          <a:p>
            <a:endParaRPr lang="tr-TR"/>
          </a:p>
        </p:txBody>
      </p:sp>
      <p:sp>
        <p:nvSpPr>
          <p:cNvPr id="6" name="5 Slayt Numarası Yer Tutucusu"/>
          <p:cNvSpPr>
            <a:spLocks noGrp="1"/>
          </p:cNvSpPr>
          <p:nvPr>
            <p:ph type="sldNum" sz="quarter" idx="12"/>
          </p:nvPr>
        </p:nvSpPr>
        <p:spPr/>
        <p:txBody>
          <a:bodyPr/>
          <a:lstStyle/>
          <a:p>
            <a:fld id="{B1DEFA8C-F947-479F-BE07-76B6B3F80BF1}" type="slidenum">
              <a:rPr lang="tr-TR" smtClean="0"/>
              <a:pPr/>
              <a:t>‹#›</a:t>
            </a:fld>
            <a:endParaRPr lang="tr-T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1 Başlık"/>
          <p:cNvSpPr>
            <a:spLocks noGrp="1"/>
          </p:cNvSpPr>
          <p:nvPr>
            <p:ph type="title"/>
          </p:nvPr>
        </p:nvSpPr>
        <p:spPr>
          <a:xfrm>
            <a:off x="457200" y="704088"/>
            <a:ext cx="8229600" cy="1143000"/>
          </a:xfrm>
        </p:spPr>
        <p:txBody>
          <a:bodyPr/>
          <a:lstStyle/>
          <a:p>
            <a:r>
              <a:rPr kumimoji="0" lang="tr-TR"/>
              <a:t>Asıl başlık stili için tıklatın</a:t>
            </a:r>
            <a:endParaRPr kumimoji="0" lang="en-US"/>
          </a:p>
        </p:txBody>
      </p:sp>
      <p:sp>
        <p:nvSpPr>
          <p:cNvPr id="3" name="2 İçerik Yer Tutucusu"/>
          <p:cNvSpPr>
            <a:spLocks noGrp="1"/>
          </p:cNvSpPr>
          <p:nvPr>
            <p:ph sz="half" idx="1"/>
          </p:nvPr>
        </p:nvSpPr>
        <p:spPr>
          <a:xfrm>
            <a:off x="457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tr-TR"/>
              <a:t>Asıl metin stillerini düzenlemek için tıklatın</a:t>
            </a:r>
          </a:p>
          <a:p>
            <a:pPr lvl="1" eaLnBrk="1" latinLnBrk="0" hangingPunct="1"/>
            <a:r>
              <a:rPr lang="tr-TR"/>
              <a:t>İkinci düzey</a:t>
            </a:r>
          </a:p>
          <a:p>
            <a:pPr lvl="2" eaLnBrk="1" latinLnBrk="0" hangingPunct="1"/>
            <a:r>
              <a:rPr lang="tr-TR"/>
              <a:t>Üçüncü düzey</a:t>
            </a:r>
          </a:p>
          <a:p>
            <a:pPr lvl="3" eaLnBrk="1" latinLnBrk="0" hangingPunct="1"/>
            <a:r>
              <a:rPr lang="tr-TR"/>
              <a:t>Dördüncü düzey</a:t>
            </a:r>
          </a:p>
          <a:p>
            <a:pPr lvl="4" eaLnBrk="1" latinLnBrk="0" hangingPunct="1"/>
            <a:r>
              <a:rPr lang="tr-TR"/>
              <a:t>Beşinci düzey</a:t>
            </a:r>
            <a:endParaRPr kumimoji="0" lang="en-US"/>
          </a:p>
        </p:txBody>
      </p:sp>
      <p:sp>
        <p:nvSpPr>
          <p:cNvPr id="4" name="3 İçerik Yer Tutucusu"/>
          <p:cNvSpPr>
            <a:spLocks noGrp="1"/>
          </p:cNvSpPr>
          <p:nvPr>
            <p:ph sz="half" idx="2"/>
          </p:nvPr>
        </p:nvSpPr>
        <p:spPr>
          <a:xfrm>
            <a:off x="4648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tr-TR"/>
              <a:t>Asıl metin stillerini düzenlemek için tıklatın</a:t>
            </a:r>
          </a:p>
          <a:p>
            <a:pPr lvl="1" eaLnBrk="1" latinLnBrk="0" hangingPunct="1"/>
            <a:r>
              <a:rPr lang="tr-TR"/>
              <a:t>İkinci düzey</a:t>
            </a:r>
          </a:p>
          <a:p>
            <a:pPr lvl="2" eaLnBrk="1" latinLnBrk="0" hangingPunct="1"/>
            <a:r>
              <a:rPr lang="tr-TR"/>
              <a:t>Üçüncü düzey</a:t>
            </a:r>
          </a:p>
          <a:p>
            <a:pPr lvl="3" eaLnBrk="1" latinLnBrk="0" hangingPunct="1"/>
            <a:r>
              <a:rPr lang="tr-TR"/>
              <a:t>Dördüncü düzey</a:t>
            </a:r>
          </a:p>
          <a:p>
            <a:pPr lvl="4" eaLnBrk="1" latinLnBrk="0" hangingPunct="1"/>
            <a:r>
              <a:rPr lang="tr-TR"/>
              <a:t>Beşinci düzey</a:t>
            </a:r>
            <a:endParaRPr kumimoji="0" lang="en-US"/>
          </a:p>
        </p:txBody>
      </p:sp>
      <p:sp>
        <p:nvSpPr>
          <p:cNvPr id="5" name="4 Veri Yer Tutucusu"/>
          <p:cNvSpPr>
            <a:spLocks noGrp="1"/>
          </p:cNvSpPr>
          <p:nvPr>
            <p:ph type="dt" sz="half" idx="10"/>
          </p:nvPr>
        </p:nvSpPr>
        <p:spPr/>
        <p:txBody>
          <a:bodyPr/>
          <a:lstStyle/>
          <a:p>
            <a:fld id="{D9F75050-0E15-4C5B-92B0-66D068882F1F}" type="datetimeFigureOut">
              <a:rPr lang="tr-TR" smtClean="0"/>
              <a:pPr/>
              <a:t>5.10.2022</a:t>
            </a:fld>
            <a:endParaRPr lang="tr-TR"/>
          </a:p>
        </p:txBody>
      </p:sp>
      <p:sp>
        <p:nvSpPr>
          <p:cNvPr id="6" name="5 Altbilgi Yer Tutucusu"/>
          <p:cNvSpPr>
            <a:spLocks noGrp="1"/>
          </p:cNvSpPr>
          <p:nvPr>
            <p:ph type="ftr" sz="quarter" idx="11"/>
          </p:nvPr>
        </p:nvSpPr>
        <p:spPr/>
        <p:txBody>
          <a:bodyPr/>
          <a:lstStyle/>
          <a:p>
            <a:endParaRPr lang="tr-TR"/>
          </a:p>
        </p:txBody>
      </p:sp>
      <p:sp>
        <p:nvSpPr>
          <p:cNvPr id="7" name="6 Slayt Numarası Yer Tutucusu"/>
          <p:cNvSpPr>
            <a:spLocks noGrp="1"/>
          </p:cNvSpPr>
          <p:nvPr>
            <p:ph type="sldNum" sz="quarter" idx="12"/>
          </p:nvPr>
        </p:nvSpPr>
        <p:spPr/>
        <p:txBody>
          <a:bodyPr/>
          <a:lstStyle/>
          <a:p>
            <a:fld id="{B1DEFA8C-F947-479F-BE07-76B6B3F80BF1}" type="slidenum">
              <a:rPr lang="tr-TR" smtClean="0"/>
              <a:pPr/>
              <a:t>‹#›</a:t>
            </a:fld>
            <a:endParaRPr lang="tr-T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1 Başlık"/>
          <p:cNvSpPr>
            <a:spLocks noGrp="1"/>
          </p:cNvSpPr>
          <p:nvPr>
            <p:ph type="title"/>
          </p:nvPr>
        </p:nvSpPr>
        <p:spPr>
          <a:xfrm>
            <a:off x="457200" y="704088"/>
            <a:ext cx="8229600" cy="1143000"/>
          </a:xfrm>
        </p:spPr>
        <p:txBody>
          <a:bodyPr tIns="45720" anchor="b"/>
          <a:lstStyle>
            <a:lvl1pPr>
              <a:defRPr/>
            </a:lvl1pPr>
          </a:lstStyle>
          <a:p>
            <a:r>
              <a:rPr kumimoji="0" lang="tr-TR"/>
              <a:t>Asıl başlık stili için tıklatın</a:t>
            </a:r>
            <a:endParaRPr kumimoji="0" lang="en-US"/>
          </a:p>
        </p:txBody>
      </p:sp>
      <p:sp>
        <p:nvSpPr>
          <p:cNvPr id="3" name="2 Metin Yer Tutucusu"/>
          <p:cNvSpPr>
            <a:spLocks noGrp="1"/>
          </p:cNvSpPr>
          <p:nvPr>
            <p:ph type="body" idx="1"/>
          </p:nvPr>
        </p:nvSpPr>
        <p:spPr>
          <a:xfrm>
            <a:off x="457200" y="1855248"/>
            <a:ext cx="4040188"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tr-TR"/>
              <a:t>Asıl metin stillerini düzenlemek için tıklatın</a:t>
            </a:r>
          </a:p>
        </p:txBody>
      </p:sp>
      <p:sp>
        <p:nvSpPr>
          <p:cNvPr id="4" name="3 Metin Yer Tutucusu"/>
          <p:cNvSpPr>
            <a:spLocks noGrp="1"/>
          </p:cNvSpPr>
          <p:nvPr>
            <p:ph type="body" sz="half" idx="3"/>
          </p:nvPr>
        </p:nvSpPr>
        <p:spPr>
          <a:xfrm>
            <a:off x="4645025" y="1859757"/>
            <a:ext cx="4041775"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tr-TR"/>
              <a:t>Asıl metin stillerini düzenlemek için tıklatın</a:t>
            </a:r>
          </a:p>
        </p:txBody>
      </p:sp>
      <p:sp>
        <p:nvSpPr>
          <p:cNvPr id="5" name="4 İçerik Yer Tutucusu"/>
          <p:cNvSpPr>
            <a:spLocks noGrp="1"/>
          </p:cNvSpPr>
          <p:nvPr>
            <p:ph sz="quarter" idx="2"/>
          </p:nvPr>
        </p:nvSpPr>
        <p:spPr>
          <a:xfrm>
            <a:off x="457200" y="2514600"/>
            <a:ext cx="4040188"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tr-TR"/>
              <a:t>Asıl metin stillerini düzenlemek için tıklatın</a:t>
            </a:r>
          </a:p>
          <a:p>
            <a:pPr lvl="1" eaLnBrk="1" latinLnBrk="0" hangingPunct="1"/>
            <a:r>
              <a:rPr lang="tr-TR"/>
              <a:t>İkinci düzey</a:t>
            </a:r>
          </a:p>
          <a:p>
            <a:pPr lvl="2" eaLnBrk="1" latinLnBrk="0" hangingPunct="1"/>
            <a:r>
              <a:rPr lang="tr-TR"/>
              <a:t>Üçüncü düzey</a:t>
            </a:r>
          </a:p>
          <a:p>
            <a:pPr lvl="3" eaLnBrk="1" latinLnBrk="0" hangingPunct="1"/>
            <a:r>
              <a:rPr lang="tr-TR"/>
              <a:t>Dördüncü düzey</a:t>
            </a:r>
          </a:p>
          <a:p>
            <a:pPr lvl="4" eaLnBrk="1" latinLnBrk="0" hangingPunct="1"/>
            <a:r>
              <a:rPr lang="tr-TR"/>
              <a:t>Beşinci düzey</a:t>
            </a:r>
            <a:endParaRPr kumimoji="0" lang="en-US"/>
          </a:p>
        </p:txBody>
      </p:sp>
      <p:sp>
        <p:nvSpPr>
          <p:cNvPr id="6" name="5 İçerik Yer Tutucusu"/>
          <p:cNvSpPr>
            <a:spLocks noGrp="1"/>
          </p:cNvSpPr>
          <p:nvPr>
            <p:ph sz="quarter" idx="4"/>
          </p:nvPr>
        </p:nvSpPr>
        <p:spPr>
          <a:xfrm>
            <a:off x="4645025" y="2514600"/>
            <a:ext cx="4041775"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tr-TR"/>
              <a:t>Asıl metin stillerini düzenlemek için tıklatın</a:t>
            </a:r>
          </a:p>
          <a:p>
            <a:pPr lvl="1" eaLnBrk="1" latinLnBrk="0" hangingPunct="1"/>
            <a:r>
              <a:rPr lang="tr-TR"/>
              <a:t>İkinci düzey</a:t>
            </a:r>
          </a:p>
          <a:p>
            <a:pPr lvl="2" eaLnBrk="1" latinLnBrk="0" hangingPunct="1"/>
            <a:r>
              <a:rPr lang="tr-TR"/>
              <a:t>Üçüncü düzey</a:t>
            </a:r>
          </a:p>
          <a:p>
            <a:pPr lvl="3" eaLnBrk="1" latinLnBrk="0" hangingPunct="1"/>
            <a:r>
              <a:rPr lang="tr-TR"/>
              <a:t>Dördüncü düzey</a:t>
            </a:r>
          </a:p>
          <a:p>
            <a:pPr lvl="4" eaLnBrk="1" latinLnBrk="0" hangingPunct="1"/>
            <a:r>
              <a:rPr lang="tr-TR"/>
              <a:t>Beşinci düzey</a:t>
            </a:r>
            <a:endParaRPr kumimoji="0" lang="en-US"/>
          </a:p>
        </p:txBody>
      </p:sp>
      <p:sp>
        <p:nvSpPr>
          <p:cNvPr id="7" name="6 Veri Yer Tutucusu"/>
          <p:cNvSpPr>
            <a:spLocks noGrp="1"/>
          </p:cNvSpPr>
          <p:nvPr>
            <p:ph type="dt" sz="half" idx="10"/>
          </p:nvPr>
        </p:nvSpPr>
        <p:spPr/>
        <p:txBody>
          <a:bodyPr/>
          <a:lstStyle/>
          <a:p>
            <a:fld id="{D9F75050-0E15-4C5B-92B0-66D068882F1F}" type="datetimeFigureOut">
              <a:rPr lang="tr-TR" smtClean="0"/>
              <a:pPr/>
              <a:t>5.10.2022</a:t>
            </a:fld>
            <a:endParaRPr lang="tr-TR"/>
          </a:p>
        </p:txBody>
      </p:sp>
      <p:sp>
        <p:nvSpPr>
          <p:cNvPr id="8" name="7 Altbilgi Yer Tutucusu"/>
          <p:cNvSpPr>
            <a:spLocks noGrp="1"/>
          </p:cNvSpPr>
          <p:nvPr>
            <p:ph type="ftr" sz="quarter" idx="11"/>
          </p:nvPr>
        </p:nvSpPr>
        <p:spPr/>
        <p:txBody>
          <a:bodyPr/>
          <a:lstStyle/>
          <a:p>
            <a:endParaRPr lang="tr-TR"/>
          </a:p>
        </p:txBody>
      </p:sp>
      <p:sp>
        <p:nvSpPr>
          <p:cNvPr id="9" name="8 Slayt Numarası Yer Tutucusu"/>
          <p:cNvSpPr>
            <a:spLocks noGrp="1"/>
          </p:cNvSpPr>
          <p:nvPr>
            <p:ph type="sldNum" sz="quarter" idx="12"/>
          </p:nvPr>
        </p:nvSpPr>
        <p:spPr/>
        <p:txBody>
          <a:bodyPr/>
          <a:lstStyle/>
          <a:p>
            <a:fld id="{B1DEFA8C-F947-479F-BE07-76B6B3F80BF1}" type="slidenum">
              <a:rPr lang="tr-TR" smtClean="0"/>
              <a:pPr/>
              <a:t>‹#›</a:t>
            </a:fld>
            <a:endParaRPr lang="tr-T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1 Başlık"/>
          <p:cNvSpPr>
            <a:spLocks noGrp="1"/>
          </p:cNvSpPr>
          <p:nvPr>
            <p:ph type="title"/>
          </p:nvPr>
        </p:nvSpPr>
        <p:spPr>
          <a:xfrm>
            <a:off x="457200" y="704088"/>
            <a:ext cx="8305800" cy="114300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kumimoji="0" lang="tr-TR"/>
              <a:t>Asıl başlık stili için tıklatın</a:t>
            </a:r>
            <a:endParaRPr kumimoji="0" lang="en-US"/>
          </a:p>
        </p:txBody>
      </p:sp>
      <p:sp>
        <p:nvSpPr>
          <p:cNvPr id="3" name="2 Veri Yer Tutucusu"/>
          <p:cNvSpPr>
            <a:spLocks noGrp="1"/>
          </p:cNvSpPr>
          <p:nvPr>
            <p:ph type="dt" sz="half" idx="10"/>
          </p:nvPr>
        </p:nvSpPr>
        <p:spPr/>
        <p:txBody>
          <a:bodyPr/>
          <a:lstStyle/>
          <a:p>
            <a:fld id="{D9F75050-0E15-4C5B-92B0-66D068882F1F}" type="datetimeFigureOut">
              <a:rPr lang="tr-TR" smtClean="0"/>
              <a:pPr/>
              <a:t>5.10.2022</a:t>
            </a:fld>
            <a:endParaRPr lang="tr-TR"/>
          </a:p>
        </p:txBody>
      </p:sp>
      <p:sp>
        <p:nvSpPr>
          <p:cNvPr id="4" name="3 Altbilgi Yer Tutucusu"/>
          <p:cNvSpPr>
            <a:spLocks noGrp="1"/>
          </p:cNvSpPr>
          <p:nvPr>
            <p:ph type="ftr" sz="quarter" idx="11"/>
          </p:nvPr>
        </p:nvSpPr>
        <p:spPr/>
        <p:txBody>
          <a:bodyPr/>
          <a:lstStyle/>
          <a:p>
            <a:endParaRPr lang="tr-TR"/>
          </a:p>
        </p:txBody>
      </p:sp>
      <p:sp>
        <p:nvSpPr>
          <p:cNvPr id="5" name="4 Slayt Numarası Yer Tutucusu"/>
          <p:cNvSpPr>
            <a:spLocks noGrp="1"/>
          </p:cNvSpPr>
          <p:nvPr>
            <p:ph type="sldNum" sz="quarter" idx="12"/>
          </p:nvPr>
        </p:nvSpPr>
        <p:spPr/>
        <p:txBody>
          <a:bodyPr/>
          <a:lstStyle/>
          <a:p>
            <a:fld id="{B1DEFA8C-F947-479F-BE07-76B6B3F80BF1}" type="slidenum">
              <a:rPr lang="tr-TR" smtClean="0"/>
              <a:pPr/>
              <a:t>‹#›</a:t>
            </a:fld>
            <a:endParaRPr lang="tr-T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1 Veri Yer Tutucusu"/>
          <p:cNvSpPr>
            <a:spLocks noGrp="1"/>
          </p:cNvSpPr>
          <p:nvPr>
            <p:ph type="dt" sz="half" idx="10"/>
          </p:nvPr>
        </p:nvSpPr>
        <p:spPr/>
        <p:txBody>
          <a:bodyPr/>
          <a:lstStyle/>
          <a:p>
            <a:fld id="{D9F75050-0E15-4C5B-92B0-66D068882F1F}" type="datetimeFigureOut">
              <a:rPr lang="tr-TR" smtClean="0"/>
              <a:pPr/>
              <a:t>5.10.2022</a:t>
            </a:fld>
            <a:endParaRPr lang="tr-TR"/>
          </a:p>
        </p:txBody>
      </p:sp>
      <p:sp>
        <p:nvSpPr>
          <p:cNvPr id="3" name="2 Altbilgi Yer Tutucusu"/>
          <p:cNvSpPr>
            <a:spLocks noGrp="1"/>
          </p:cNvSpPr>
          <p:nvPr>
            <p:ph type="ftr" sz="quarter" idx="11"/>
          </p:nvPr>
        </p:nvSpPr>
        <p:spPr/>
        <p:txBody>
          <a:bodyPr/>
          <a:lstStyle/>
          <a:p>
            <a:endParaRPr lang="tr-TR"/>
          </a:p>
        </p:txBody>
      </p:sp>
      <p:sp>
        <p:nvSpPr>
          <p:cNvPr id="4" name="3 Slayt Numarası Yer Tutucusu"/>
          <p:cNvSpPr>
            <a:spLocks noGrp="1"/>
          </p:cNvSpPr>
          <p:nvPr>
            <p:ph type="sldNum" sz="quarter" idx="12"/>
          </p:nvPr>
        </p:nvSpPr>
        <p:spPr/>
        <p:txBody>
          <a:bodyPr/>
          <a:lstStyle/>
          <a:p>
            <a:fld id="{B1DEFA8C-F947-479F-BE07-76B6B3F80BF1}" type="slidenum">
              <a:rPr lang="tr-TR" smtClean="0"/>
              <a:pPr/>
              <a:t>‹#›</a:t>
            </a:fld>
            <a:endParaRPr lang="tr-T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2" name="1 Başlık"/>
          <p:cNvSpPr>
            <a:spLocks noGrp="1"/>
          </p:cNvSpPr>
          <p:nvPr>
            <p:ph type="title"/>
          </p:nvPr>
        </p:nvSpPr>
        <p:spPr>
          <a:xfrm>
            <a:off x="685800" y="514352"/>
            <a:ext cx="2743200" cy="1162050"/>
          </a:xfrm>
        </p:spPr>
        <p:txBody>
          <a:bodyPr lIns="0" anchor="b">
            <a:noAutofit/>
          </a:bodyPr>
          <a:lstStyle>
            <a:lvl1pPr algn="l" rtl="0">
              <a:spcBef>
                <a:spcPct val="0"/>
              </a:spcBef>
              <a:buNone/>
              <a:defRPr sz="2600" b="0">
                <a:ln>
                  <a:noFill/>
                </a:ln>
                <a:solidFill>
                  <a:schemeClr val="tx2"/>
                </a:solidFill>
                <a:effectLst/>
                <a:latin typeface="+mj-lt"/>
                <a:ea typeface="+mj-ea"/>
                <a:cs typeface="+mj-cs"/>
              </a:defRPr>
            </a:lvl1pPr>
          </a:lstStyle>
          <a:p>
            <a:r>
              <a:rPr kumimoji="0" lang="tr-TR"/>
              <a:t>Asıl başlık stili için tıklatın</a:t>
            </a:r>
            <a:endParaRPr kumimoji="0" lang="en-US"/>
          </a:p>
        </p:txBody>
      </p:sp>
      <p:sp>
        <p:nvSpPr>
          <p:cNvPr id="3" name="2 Metin Yer Tutucusu"/>
          <p:cNvSpPr>
            <a:spLocks noGrp="1"/>
          </p:cNvSpPr>
          <p:nvPr>
            <p:ph type="body" idx="2"/>
          </p:nvPr>
        </p:nvSpPr>
        <p:spPr>
          <a:xfrm>
            <a:off x="685800" y="1676400"/>
            <a:ext cx="27432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tr-TR"/>
              <a:t>Asıl metin stillerini düzenlemek için tıklatın</a:t>
            </a:r>
          </a:p>
        </p:txBody>
      </p:sp>
      <p:sp>
        <p:nvSpPr>
          <p:cNvPr id="4" name="3 İçerik Yer Tutucusu"/>
          <p:cNvSpPr>
            <a:spLocks noGrp="1"/>
          </p:cNvSpPr>
          <p:nvPr>
            <p:ph sz="half" idx="1"/>
          </p:nvPr>
        </p:nvSpPr>
        <p:spPr>
          <a:xfrm>
            <a:off x="3575050" y="1676400"/>
            <a:ext cx="5111750" cy="4572000"/>
          </a:xfrm>
        </p:spPr>
        <p:txBody>
          <a:bodyPr tIns="0"/>
          <a:lstStyle>
            <a:lvl1pPr>
              <a:defRPr sz="2800"/>
            </a:lvl1pPr>
            <a:lvl2pPr>
              <a:defRPr sz="2600"/>
            </a:lvl2pPr>
            <a:lvl3pPr>
              <a:defRPr sz="2400"/>
            </a:lvl3pPr>
            <a:lvl4pPr>
              <a:defRPr sz="2000"/>
            </a:lvl4pPr>
            <a:lvl5pPr>
              <a:defRPr sz="1800"/>
            </a:lvl5pPr>
          </a:lstStyle>
          <a:p>
            <a:pPr lvl="0" eaLnBrk="1" latinLnBrk="0" hangingPunct="1"/>
            <a:r>
              <a:rPr lang="tr-TR"/>
              <a:t>Asıl metin stillerini düzenlemek için tıklatın</a:t>
            </a:r>
          </a:p>
          <a:p>
            <a:pPr lvl="1" eaLnBrk="1" latinLnBrk="0" hangingPunct="1"/>
            <a:r>
              <a:rPr lang="tr-TR"/>
              <a:t>İkinci düzey</a:t>
            </a:r>
          </a:p>
          <a:p>
            <a:pPr lvl="2" eaLnBrk="1" latinLnBrk="0" hangingPunct="1"/>
            <a:r>
              <a:rPr lang="tr-TR"/>
              <a:t>Üçüncü düzey</a:t>
            </a:r>
          </a:p>
          <a:p>
            <a:pPr lvl="3" eaLnBrk="1" latinLnBrk="0" hangingPunct="1"/>
            <a:r>
              <a:rPr lang="tr-TR"/>
              <a:t>Dördüncü düzey</a:t>
            </a:r>
          </a:p>
          <a:p>
            <a:pPr lvl="4" eaLnBrk="1" latinLnBrk="0" hangingPunct="1"/>
            <a:r>
              <a:rPr lang="tr-TR"/>
              <a:t>Beşinci düzey</a:t>
            </a:r>
            <a:endParaRPr kumimoji="0" lang="en-US"/>
          </a:p>
        </p:txBody>
      </p:sp>
      <p:sp>
        <p:nvSpPr>
          <p:cNvPr id="5" name="4 Veri Yer Tutucusu"/>
          <p:cNvSpPr>
            <a:spLocks noGrp="1"/>
          </p:cNvSpPr>
          <p:nvPr>
            <p:ph type="dt" sz="half" idx="10"/>
          </p:nvPr>
        </p:nvSpPr>
        <p:spPr/>
        <p:txBody>
          <a:bodyPr/>
          <a:lstStyle/>
          <a:p>
            <a:fld id="{D9F75050-0E15-4C5B-92B0-66D068882F1F}" type="datetimeFigureOut">
              <a:rPr lang="tr-TR" smtClean="0"/>
              <a:pPr/>
              <a:t>5.10.2022</a:t>
            </a:fld>
            <a:endParaRPr lang="tr-TR"/>
          </a:p>
        </p:txBody>
      </p:sp>
      <p:sp>
        <p:nvSpPr>
          <p:cNvPr id="6" name="5 Altbilgi Yer Tutucusu"/>
          <p:cNvSpPr>
            <a:spLocks noGrp="1"/>
          </p:cNvSpPr>
          <p:nvPr>
            <p:ph type="ftr" sz="quarter" idx="11"/>
          </p:nvPr>
        </p:nvSpPr>
        <p:spPr/>
        <p:txBody>
          <a:bodyPr/>
          <a:lstStyle/>
          <a:p>
            <a:endParaRPr lang="tr-TR"/>
          </a:p>
        </p:txBody>
      </p:sp>
      <p:sp>
        <p:nvSpPr>
          <p:cNvPr id="7" name="6 Slayt Numarası Yer Tutucusu"/>
          <p:cNvSpPr>
            <a:spLocks noGrp="1"/>
          </p:cNvSpPr>
          <p:nvPr>
            <p:ph type="sldNum" sz="quarter" idx="12"/>
          </p:nvPr>
        </p:nvSpPr>
        <p:spPr/>
        <p:txBody>
          <a:bodyPr/>
          <a:lstStyle/>
          <a:p>
            <a:fld id="{B1DEFA8C-F947-479F-BE07-76B6B3F80BF1}" type="slidenum">
              <a:rPr lang="tr-TR" smtClean="0"/>
              <a:pPr/>
              <a:t>‹#›</a:t>
            </a:fld>
            <a:endParaRPr lang="tr-T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Başlıklı Resim">
    <p:spTree>
      <p:nvGrpSpPr>
        <p:cNvPr id="1" name=""/>
        <p:cNvGrpSpPr/>
        <p:nvPr/>
      </p:nvGrpSpPr>
      <p:grpSpPr>
        <a:xfrm>
          <a:off x="0" y="0"/>
          <a:ext cx="0" cy="0"/>
          <a:chOff x="0" y="0"/>
          <a:chExt cx="0" cy="0"/>
        </a:xfrm>
      </p:grpSpPr>
      <p:sp>
        <p:nvSpPr>
          <p:cNvPr id="9" name="8 Tek Köşesi Kesik ve Yuvarlatılmış Dikdörtgen"/>
          <p:cNvSpPr/>
          <p:nvPr/>
        </p:nvSpPr>
        <p:spPr>
          <a:xfrm rot="420000" flipV="1">
            <a:off x="3165753" y="1108077"/>
            <a:ext cx="52578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12" name="11 Dik Üçgen"/>
          <p:cNvSpPr/>
          <p:nvPr/>
        </p:nvSpPr>
        <p:spPr>
          <a:xfrm rot="420000" flipV="1">
            <a:off x="8004134" y="5359769"/>
            <a:ext cx="155448" cy="155448"/>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1 Başlık"/>
          <p:cNvSpPr>
            <a:spLocks noGrp="1"/>
          </p:cNvSpPr>
          <p:nvPr>
            <p:ph type="title"/>
          </p:nvPr>
        </p:nvSpPr>
        <p:spPr>
          <a:xfrm>
            <a:off x="609600" y="1176996"/>
            <a:ext cx="2212848" cy="1582621"/>
          </a:xfrm>
        </p:spPr>
        <p:txBody>
          <a:bodyPr vert="horz" lIns="45720" tIns="45720" rIns="45720" bIns="45720" anchor="b"/>
          <a:lstStyle>
            <a:lvl1pPr algn="l">
              <a:buNone/>
              <a:defRPr sz="2000" b="1">
                <a:solidFill>
                  <a:schemeClr val="tx2"/>
                </a:solidFill>
              </a:defRPr>
            </a:lvl1pPr>
          </a:lstStyle>
          <a:p>
            <a:r>
              <a:rPr kumimoji="0" lang="tr-TR"/>
              <a:t>Asıl başlık stili için tıklatın</a:t>
            </a:r>
            <a:endParaRPr kumimoji="0" lang="en-US"/>
          </a:p>
        </p:txBody>
      </p:sp>
      <p:sp>
        <p:nvSpPr>
          <p:cNvPr id="4" name="3 Metin Yer Tutucusu"/>
          <p:cNvSpPr>
            <a:spLocks noGrp="1"/>
          </p:cNvSpPr>
          <p:nvPr>
            <p:ph type="body" sz="half" idx="2"/>
          </p:nvPr>
        </p:nvSpPr>
        <p:spPr>
          <a:xfrm>
            <a:off x="609600" y="2828785"/>
            <a:ext cx="2209800" cy="2179320"/>
          </a:xfrm>
        </p:spPr>
        <p:txBody>
          <a:bodyPr lIns="64008" rIns="45720" bIns="45720" anchor="t"/>
          <a:lstStyle>
            <a:lvl1pPr marL="0" indent="0" algn="l">
              <a:spcBef>
                <a:spcPts val="250"/>
              </a:spcBef>
              <a:buFontTx/>
              <a:buNone/>
              <a:defRPr sz="1300"/>
            </a:lvl1pPr>
            <a:lvl2pPr>
              <a:defRPr sz="1200"/>
            </a:lvl2pPr>
            <a:lvl3pPr>
              <a:defRPr sz="1000"/>
            </a:lvl3pPr>
            <a:lvl4pPr>
              <a:defRPr sz="900"/>
            </a:lvl4pPr>
            <a:lvl5pPr>
              <a:defRPr sz="900"/>
            </a:lvl5pPr>
          </a:lstStyle>
          <a:p>
            <a:pPr lvl="0" eaLnBrk="1" latinLnBrk="0" hangingPunct="1"/>
            <a:r>
              <a:rPr kumimoji="0" lang="tr-TR"/>
              <a:t>Asıl metin stillerini düzenlemek için tıklatın</a:t>
            </a:r>
          </a:p>
        </p:txBody>
      </p:sp>
      <p:sp>
        <p:nvSpPr>
          <p:cNvPr id="5" name="4 Veri Yer Tutucusu"/>
          <p:cNvSpPr>
            <a:spLocks noGrp="1"/>
          </p:cNvSpPr>
          <p:nvPr>
            <p:ph type="dt" sz="half" idx="10"/>
          </p:nvPr>
        </p:nvSpPr>
        <p:spPr/>
        <p:txBody>
          <a:bodyPr/>
          <a:lstStyle/>
          <a:p>
            <a:fld id="{D9F75050-0E15-4C5B-92B0-66D068882F1F}" type="datetimeFigureOut">
              <a:rPr lang="tr-TR" smtClean="0"/>
              <a:pPr/>
              <a:t>5.10.2022</a:t>
            </a:fld>
            <a:endParaRPr lang="tr-TR"/>
          </a:p>
        </p:txBody>
      </p:sp>
      <p:sp>
        <p:nvSpPr>
          <p:cNvPr id="6" name="5 Altbilgi Yer Tutucusu"/>
          <p:cNvSpPr>
            <a:spLocks noGrp="1"/>
          </p:cNvSpPr>
          <p:nvPr>
            <p:ph type="ftr" sz="quarter" idx="11"/>
          </p:nvPr>
        </p:nvSpPr>
        <p:spPr/>
        <p:txBody>
          <a:bodyPr/>
          <a:lstStyle/>
          <a:p>
            <a:endParaRPr lang="tr-TR"/>
          </a:p>
        </p:txBody>
      </p:sp>
      <p:sp>
        <p:nvSpPr>
          <p:cNvPr id="7" name="6 Slayt Numarası Yer Tutucusu"/>
          <p:cNvSpPr>
            <a:spLocks noGrp="1"/>
          </p:cNvSpPr>
          <p:nvPr>
            <p:ph type="sldNum" sz="quarter" idx="12"/>
          </p:nvPr>
        </p:nvSpPr>
        <p:spPr>
          <a:xfrm>
            <a:off x="8077200" y="6356350"/>
            <a:ext cx="609600" cy="365125"/>
          </a:xfrm>
        </p:spPr>
        <p:txBody>
          <a:bodyPr/>
          <a:lstStyle/>
          <a:p>
            <a:fld id="{B1DEFA8C-F947-479F-BE07-76B6B3F80BF1}" type="slidenum">
              <a:rPr lang="tr-TR" smtClean="0"/>
              <a:pPr/>
              <a:t>‹#›</a:t>
            </a:fld>
            <a:endParaRPr lang="tr-TR"/>
          </a:p>
        </p:txBody>
      </p:sp>
      <p:sp>
        <p:nvSpPr>
          <p:cNvPr id="3" name="2 Resim Yer Tutucusu"/>
          <p:cNvSpPr>
            <a:spLocks noGrp="1"/>
          </p:cNvSpPr>
          <p:nvPr>
            <p:ph type="pic" idx="1"/>
          </p:nvPr>
        </p:nvSpPr>
        <p:spPr>
          <a:xfrm rot="420000">
            <a:off x="3485793" y="1199517"/>
            <a:ext cx="4617720" cy="3931920"/>
          </a:xfrm>
          <a:prstGeom prst="rect">
            <a:avLst/>
          </a:prstGeom>
          <a:solidFill>
            <a:schemeClr val="bg2"/>
          </a:solidFill>
          <a:ln w="3000" cap="rnd">
            <a:solidFill>
              <a:srgbClr val="C0C0C0"/>
            </a:solidFill>
            <a:round/>
          </a:ln>
          <a:effectLst/>
        </p:spPr>
        <p:txBody>
          <a:bodyPr/>
          <a:lstStyle>
            <a:lvl1pPr marL="0" indent="0">
              <a:buNone/>
              <a:defRPr sz="3200"/>
            </a:lvl1pPr>
          </a:lstStyle>
          <a:p>
            <a:r>
              <a:rPr kumimoji="0" lang="tr-TR"/>
              <a:t>Resim eklemek için simgeyi tıklatın</a:t>
            </a:r>
            <a:endParaRPr kumimoji="0" lang="en-US" dirty="0"/>
          </a:p>
        </p:txBody>
      </p:sp>
      <p:sp>
        <p:nvSpPr>
          <p:cNvPr id="10" name="9 Serbest Form"/>
          <p:cNvSpPr>
            <a:spLocks/>
          </p:cNvSpPr>
          <p:nvPr/>
        </p:nvSpPr>
        <p:spPr bwMode="auto">
          <a:xfrm flipV="1">
            <a:off x="-9525" y="5816600"/>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11" name="10 Serbest Form"/>
          <p:cNvSpPr>
            <a:spLocks/>
          </p:cNvSpPr>
          <p:nvPr/>
        </p:nvSpPr>
        <p:spPr bwMode="auto">
          <a:xfrm flipV="1">
            <a:off x="4381500" y="6219825"/>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6 Serbest Form"/>
          <p:cNvSpPr>
            <a:spLocks/>
          </p:cNvSpPr>
          <p:nvPr/>
        </p:nvSpPr>
        <p:spPr bwMode="auto">
          <a:xfrm>
            <a:off x="-9525" y="-7144"/>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8" name="7 Serbest Form"/>
          <p:cNvSpPr>
            <a:spLocks/>
          </p:cNvSpPr>
          <p:nvPr/>
        </p:nvSpPr>
        <p:spPr bwMode="auto">
          <a:xfrm>
            <a:off x="4381500" y="-7144"/>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9" name="8 Başlık Yer Tutucusu"/>
          <p:cNvSpPr>
            <a:spLocks noGrp="1"/>
          </p:cNvSpPr>
          <p:nvPr>
            <p:ph type="title"/>
          </p:nvPr>
        </p:nvSpPr>
        <p:spPr>
          <a:xfrm>
            <a:off x="457200" y="704088"/>
            <a:ext cx="8229600" cy="1143000"/>
          </a:xfrm>
          <a:prstGeom prst="rect">
            <a:avLst/>
          </a:prstGeom>
        </p:spPr>
        <p:txBody>
          <a:bodyPr vert="horz" lIns="0" rIns="0" bIns="0" anchor="b">
            <a:normAutofit/>
          </a:bodyPr>
          <a:lstStyle/>
          <a:p>
            <a:r>
              <a:rPr kumimoji="0" lang="tr-TR"/>
              <a:t>Asıl başlık stili için tıklatın</a:t>
            </a:r>
            <a:endParaRPr kumimoji="0" lang="en-US"/>
          </a:p>
        </p:txBody>
      </p:sp>
      <p:sp>
        <p:nvSpPr>
          <p:cNvPr id="30" name="29 Metin Yer Tutucusu"/>
          <p:cNvSpPr>
            <a:spLocks noGrp="1"/>
          </p:cNvSpPr>
          <p:nvPr>
            <p:ph type="body" idx="1"/>
          </p:nvPr>
        </p:nvSpPr>
        <p:spPr>
          <a:xfrm>
            <a:off x="457200" y="1935480"/>
            <a:ext cx="8229600" cy="4389120"/>
          </a:xfrm>
          <a:prstGeom prst="rect">
            <a:avLst/>
          </a:prstGeom>
        </p:spPr>
        <p:txBody>
          <a:bodyPr vert="horz">
            <a:normAutofit/>
          </a:bodyPr>
          <a:lstStyle/>
          <a:p>
            <a:pPr lvl="0" eaLnBrk="1" latinLnBrk="0" hangingPunct="1"/>
            <a:r>
              <a:rPr kumimoji="0" lang="tr-TR"/>
              <a:t>Asıl metin stillerini düzenlemek için tıklatın</a:t>
            </a:r>
          </a:p>
          <a:p>
            <a:pPr lvl="1" eaLnBrk="1" latinLnBrk="0" hangingPunct="1"/>
            <a:r>
              <a:rPr kumimoji="0" lang="tr-TR"/>
              <a:t>İkinci düzey</a:t>
            </a:r>
          </a:p>
          <a:p>
            <a:pPr lvl="2" eaLnBrk="1" latinLnBrk="0" hangingPunct="1"/>
            <a:r>
              <a:rPr kumimoji="0" lang="tr-TR"/>
              <a:t>Üçüncü düzey</a:t>
            </a:r>
          </a:p>
          <a:p>
            <a:pPr lvl="3" eaLnBrk="1" latinLnBrk="0" hangingPunct="1"/>
            <a:r>
              <a:rPr kumimoji="0" lang="tr-TR"/>
              <a:t>Dördüncü düzey</a:t>
            </a:r>
          </a:p>
          <a:p>
            <a:pPr lvl="4" eaLnBrk="1" latinLnBrk="0" hangingPunct="1"/>
            <a:r>
              <a:rPr kumimoji="0" lang="tr-TR"/>
              <a:t>Beşinci düzey</a:t>
            </a:r>
            <a:endParaRPr kumimoji="0" lang="en-US"/>
          </a:p>
        </p:txBody>
      </p:sp>
      <p:sp>
        <p:nvSpPr>
          <p:cNvPr id="10" name="9 Veri Yer Tutucusu"/>
          <p:cNvSpPr>
            <a:spLocks noGrp="1"/>
          </p:cNvSpPr>
          <p:nvPr>
            <p:ph type="dt" sz="half" idx="2"/>
          </p:nvPr>
        </p:nvSpPr>
        <p:spPr>
          <a:xfrm>
            <a:off x="457200" y="6356350"/>
            <a:ext cx="21336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fld id="{D9F75050-0E15-4C5B-92B0-66D068882F1F}" type="datetimeFigureOut">
              <a:rPr lang="tr-TR" smtClean="0"/>
              <a:pPr/>
              <a:t>5.10.2022</a:t>
            </a:fld>
            <a:endParaRPr lang="tr-TR"/>
          </a:p>
        </p:txBody>
      </p:sp>
      <p:sp>
        <p:nvSpPr>
          <p:cNvPr id="22" name="21 Altbilgi Yer Tutucusu"/>
          <p:cNvSpPr>
            <a:spLocks noGrp="1"/>
          </p:cNvSpPr>
          <p:nvPr>
            <p:ph type="ftr" sz="quarter" idx="3"/>
          </p:nvPr>
        </p:nvSpPr>
        <p:spPr>
          <a:xfrm>
            <a:off x="2667000" y="6356350"/>
            <a:ext cx="33528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endParaRPr lang="tr-TR"/>
          </a:p>
        </p:txBody>
      </p:sp>
      <p:sp>
        <p:nvSpPr>
          <p:cNvPr id="18" name="17 Slayt Numarası Yer Tutucusu"/>
          <p:cNvSpPr>
            <a:spLocks noGrp="1"/>
          </p:cNvSpPr>
          <p:nvPr>
            <p:ph type="sldNum" sz="quarter" idx="4"/>
          </p:nvPr>
        </p:nvSpPr>
        <p:spPr>
          <a:xfrm>
            <a:off x="7924800" y="6356350"/>
            <a:ext cx="762000" cy="365125"/>
          </a:xfrm>
          <a:prstGeom prst="rect">
            <a:avLst/>
          </a:prstGeom>
        </p:spPr>
        <p:txBody>
          <a:bodyPr vert="horz" lIns="0" tIns="0" rIns="0" bIns="0" anchor="b"/>
          <a:lstStyle>
            <a:lvl1pPr algn="r" eaLnBrk="1" latinLnBrk="0" hangingPunct="1">
              <a:defRPr kumimoji="0" sz="1200">
                <a:solidFill>
                  <a:schemeClr val="tx2">
                    <a:shade val="90000"/>
                  </a:schemeClr>
                </a:solidFill>
              </a:defRPr>
            </a:lvl1pPr>
          </a:lstStyle>
          <a:p>
            <a:fld id="{B1DEFA8C-F947-479F-BE07-76B6B3F80BF1}" type="slidenum">
              <a:rPr lang="tr-TR" smtClean="0"/>
              <a:pPr/>
              <a:t>‹#›</a:t>
            </a:fld>
            <a:endParaRPr lang="tr-TR"/>
          </a:p>
        </p:txBody>
      </p:sp>
      <p:grpSp>
        <p:nvGrpSpPr>
          <p:cNvPr id="2" name="1 Grup"/>
          <p:cNvGrpSpPr/>
          <p:nvPr/>
        </p:nvGrpSpPr>
        <p:grpSpPr>
          <a:xfrm>
            <a:off x="-19017" y="202408"/>
            <a:ext cx="9180548" cy="649224"/>
            <a:chOff x="-19045" y="216550"/>
            <a:chExt cx="9180548" cy="649224"/>
          </a:xfrm>
        </p:grpSpPr>
        <p:sp>
          <p:nvSpPr>
            <p:cNvPr id="12" name="11 Serbest Form"/>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12 Serbest Form"/>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gr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rtl="0" eaLnBrk="1" latinLnBrk="0" hangingPunct="1">
        <a:spcBef>
          <a:spcPct val="0"/>
        </a:spcBef>
        <a:buNone/>
        <a:defRPr kumimoji="0" sz="5000" b="0" kern="1200">
          <a:ln>
            <a:noFill/>
          </a:ln>
          <a:solidFill>
            <a:schemeClr val="tx2"/>
          </a:solidFill>
          <a:effectLst/>
          <a:latin typeface="+mj-lt"/>
          <a:ea typeface="+mj-ea"/>
          <a:cs typeface="+mj-cs"/>
        </a:defRPr>
      </a:lvl1pPr>
    </p:titleStyle>
    <p:body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g"/><Relationship Id="rId1" Type="http://schemas.openxmlformats.org/officeDocument/2006/relationships/slideLayout" Target="../slideLayouts/slideLayout2.xml"/><Relationship Id="rId4" Type="http://schemas.openxmlformats.org/officeDocument/2006/relationships/image" Target="../media/image27.gif"/></Relationships>
</file>

<file path=ppt/slides/_rels/slide2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31.jp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ctrTitle"/>
          </p:nvPr>
        </p:nvSpPr>
        <p:spPr>
          <a:xfrm>
            <a:off x="395536" y="1340768"/>
            <a:ext cx="8359080" cy="1828800"/>
          </a:xfrm>
        </p:spPr>
        <p:txBody>
          <a:bodyPr>
            <a:normAutofit/>
          </a:bodyPr>
          <a:lstStyle/>
          <a:p>
            <a:pPr algn="ctr"/>
            <a:r>
              <a:rPr lang="tr-TR" dirty="0"/>
              <a:t>BİLGİSAYAR MÜHENDİSLİĞİNE GİRİŞ</a:t>
            </a:r>
          </a:p>
        </p:txBody>
      </p:sp>
      <p:sp>
        <p:nvSpPr>
          <p:cNvPr id="3" name="2 Alt Başlık"/>
          <p:cNvSpPr>
            <a:spLocks noGrp="1"/>
          </p:cNvSpPr>
          <p:nvPr>
            <p:ph type="subTitle" idx="1"/>
          </p:nvPr>
        </p:nvSpPr>
        <p:spPr>
          <a:xfrm>
            <a:off x="611560" y="3573016"/>
            <a:ext cx="7854696" cy="1752600"/>
          </a:xfrm>
        </p:spPr>
        <p:txBody>
          <a:bodyPr>
            <a:normAutofit lnSpcReduction="10000"/>
          </a:bodyPr>
          <a:lstStyle/>
          <a:p>
            <a:endParaRPr lang="tr-TR" dirty="0"/>
          </a:p>
          <a:p>
            <a:r>
              <a:rPr lang="tr-TR" sz="3600" dirty="0">
                <a:solidFill>
                  <a:srgbClr val="FFC000"/>
                </a:solidFill>
              </a:rPr>
              <a:t>DERS II</a:t>
            </a:r>
          </a:p>
          <a:p>
            <a:r>
              <a:rPr lang="tr-TR" sz="3600" dirty="0">
                <a:solidFill>
                  <a:srgbClr val="FFC000"/>
                </a:solidFill>
              </a:rPr>
              <a:t>BOOLE CEBİRİ</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a:xfrm>
            <a:off x="1187624" y="548680"/>
            <a:ext cx="7499176" cy="576064"/>
          </a:xfrm>
        </p:spPr>
        <p:txBody>
          <a:bodyPr>
            <a:normAutofit fontScale="90000"/>
          </a:bodyPr>
          <a:lstStyle/>
          <a:p>
            <a:r>
              <a:rPr lang="tr-TR" sz="3600" dirty="0" err="1">
                <a:solidFill>
                  <a:srgbClr val="FFC000"/>
                </a:solidFill>
              </a:rPr>
              <a:t>Boole</a:t>
            </a:r>
            <a:r>
              <a:rPr lang="tr-TR" sz="3600" dirty="0">
                <a:solidFill>
                  <a:srgbClr val="FFC000"/>
                </a:solidFill>
              </a:rPr>
              <a:t> Cebri Örnekleri</a:t>
            </a:r>
          </a:p>
        </p:txBody>
      </p:sp>
      <p:sp>
        <p:nvSpPr>
          <p:cNvPr id="6" name="İçerik Yer Tutucusu 5">
            <a:extLst>
              <a:ext uri="{FF2B5EF4-FFF2-40B4-BE49-F238E27FC236}">
                <a16:creationId xmlns:a16="http://schemas.microsoft.com/office/drawing/2014/main" id="{F2EB74BE-9E37-B836-89AC-BE42B4DFBF5A}"/>
              </a:ext>
            </a:extLst>
          </p:cNvPr>
          <p:cNvSpPr>
            <a:spLocks noGrp="1"/>
          </p:cNvSpPr>
          <p:nvPr>
            <p:ph idx="1"/>
          </p:nvPr>
        </p:nvSpPr>
        <p:spPr>
          <a:xfrm>
            <a:off x="457200" y="1935480"/>
            <a:ext cx="8229600" cy="3964265"/>
          </a:xfrm>
        </p:spPr>
        <p:txBody>
          <a:bodyPr/>
          <a:lstStyle/>
          <a:p>
            <a:endParaRPr lang="tr-TR" dirty="0"/>
          </a:p>
        </p:txBody>
      </p:sp>
      <p:pic>
        <p:nvPicPr>
          <p:cNvPr id="5" name="Resim 4">
            <a:extLst>
              <a:ext uri="{FF2B5EF4-FFF2-40B4-BE49-F238E27FC236}">
                <a16:creationId xmlns:a16="http://schemas.microsoft.com/office/drawing/2014/main" id="{0D06BF4D-0B3D-A625-B620-B93D9B3954C5}"/>
              </a:ext>
            </a:extLst>
          </p:cNvPr>
          <p:cNvPicPr>
            <a:picLocks noChangeAspect="1"/>
          </p:cNvPicPr>
          <p:nvPr/>
        </p:nvPicPr>
        <p:blipFill>
          <a:blip r:embed="rId2"/>
          <a:stretch>
            <a:fillRect/>
          </a:stretch>
        </p:blipFill>
        <p:spPr>
          <a:xfrm>
            <a:off x="1835696" y="2492896"/>
            <a:ext cx="5915025" cy="2790825"/>
          </a:xfrm>
          <a:prstGeom prst="rect">
            <a:avLst/>
          </a:prstGeom>
        </p:spPr>
      </p:pic>
    </p:spTree>
    <p:extLst>
      <p:ext uri="{BB962C8B-B14F-4D97-AF65-F5344CB8AC3E}">
        <p14:creationId xmlns:p14="http://schemas.microsoft.com/office/powerpoint/2010/main" val="11589722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a:xfrm>
            <a:off x="1187624" y="548680"/>
            <a:ext cx="7499176" cy="576064"/>
          </a:xfrm>
        </p:spPr>
        <p:txBody>
          <a:bodyPr>
            <a:normAutofit fontScale="90000"/>
          </a:bodyPr>
          <a:lstStyle/>
          <a:p>
            <a:r>
              <a:rPr lang="tr-TR" sz="3600" dirty="0" err="1">
                <a:solidFill>
                  <a:srgbClr val="FFC000"/>
                </a:solidFill>
              </a:rPr>
              <a:t>Boole</a:t>
            </a:r>
            <a:r>
              <a:rPr lang="tr-TR" sz="3600" dirty="0">
                <a:solidFill>
                  <a:srgbClr val="FFC000"/>
                </a:solidFill>
              </a:rPr>
              <a:t> Cebri Örnekleri</a:t>
            </a:r>
          </a:p>
        </p:txBody>
      </p:sp>
      <p:sp>
        <p:nvSpPr>
          <p:cNvPr id="6" name="İçerik Yer Tutucusu 5">
            <a:extLst>
              <a:ext uri="{FF2B5EF4-FFF2-40B4-BE49-F238E27FC236}">
                <a16:creationId xmlns:a16="http://schemas.microsoft.com/office/drawing/2014/main" id="{F2EB74BE-9E37-B836-89AC-BE42B4DFBF5A}"/>
              </a:ext>
            </a:extLst>
          </p:cNvPr>
          <p:cNvSpPr>
            <a:spLocks noGrp="1"/>
          </p:cNvSpPr>
          <p:nvPr>
            <p:ph idx="1"/>
          </p:nvPr>
        </p:nvSpPr>
        <p:spPr>
          <a:xfrm>
            <a:off x="457200" y="1935480"/>
            <a:ext cx="8229600" cy="3964265"/>
          </a:xfrm>
        </p:spPr>
        <p:txBody>
          <a:bodyPr/>
          <a:lstStyle/>
          <a:p>
            <a:endParaRPr lang="tr-TR" dirty="0"/>
          </a:p>
        </p:txBody>
      </p:sp>
      <p:pic>
        <p:nvPicPr>
          <p:cNvPr id="4" name="Resim 3">
            <a:extLst>
              <a:ext uri="{FF2B5EF4-FFF2-40B4-BE49-F238E27FC236}">
                <a16:creationId xmlns:a16="http://schemas.microsoft.com/office/drawing/2014/main" id="{550A0B5D-04F9-30F1-B774-94AC750CAD85}"/>
              </a:ext>
            </a:extLst>
          </p:cNvPr>
          <p:cNvPicPr>
            <a:picLocks noChangeAspect="1"/>
          </p:cNvPicPr>
          <p:nvPr/>
        </p:nvPicPr>
        <p:blipFill>
          <a:blip r:embed="rId2"/>
          <a:stretch>
            <a:fillRect/>
          </a:stretch>
        </p:blipFill>
        <p:spPr>
          <a:xfrm>
            <a:off x="790575" y="1776412"/>
            <a:ext cx="7562850" cy="3305175"/>
          </a:xfrm>
          <a:prstGeom prst="rect">
            <a:avLst/>
          </a:prstGeom>
        </p:spPr>
      </p:pic>
    </p:spTree>
    <p:extLst>
      <p:ext uri="{BB962C8B-B14F-4D97-AF65-F5344CB8AC3E}">
        <p14:creationId xmlns:p14="http://schemas.microsoft.com/office/powerpoint/2010/main" val="30748147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a:xfrm>
            <a:off x="1187624" y="548680"/>
            <a:ext cx="7499176" cy="576064"/>
          </a:xfrm>
        </p:spPr>
        <p:txBody>
          <a:bodyPr>
            <a:normAutofit fontScale="90000"/>
          </a:bodyPr>
          <a:lstStyle/>
          <a:p>
            <a:r>
              <a:rPr lang="tr-TR" sz="3600" dirty="0" err="1">
                <a:solidFill>
                  <a:srgbClr val="FFC000"/>
                </a:solidFill>
              </a:rPr>
              <a:t>Boole</a:t>
            </a:r>
            <a:r>
              <a:rPr lang="tr-TR" sz="3600" dirty="0">
                <a:solidFill>
                  <a:srgbClr val="FFC000"/>
                </a:solidFill>
              </a:rPr>
              <a:t> Cebri Örnekleri</a:t>
            </a:r>
          </a:p>
        </p:txBody>
      </p:sp>
      <p:sp>
        <p:nvSpPr>
          <p:cNvPr id="6" name="İçerik Yer Tutucusu 5">
            <a:extLst>
              <a:ext uri="{FF2B5EF4-FFF2-40B4-BE49-F238E27FC236}">
                <a16:creationId xmlns:a16="http://schemas.microsoft.com/office/drawing/2014/main" id="{F2EB74BE-9E37-B836-89AC-BE42B4DFBF5A}"/>
              </a:ext>
            </a:extLst>
          </p:cNvPr>
          <p:cNvSpPr>
            <a:spLocks noGrp="1"/>
          </p:cNvSpPr>
          <p:nvPr>
            <p:ph idx="1"/>
          </p:nvPr>
        </p:nvSpPr>
        <p:spPr>
          <a:xfrm>
            <a:off x="539552" y="1935480"/>
            <a:ext cx="8147248" cy="4229824"/>
          </a:xfrm>
        </p:spPr>
        <p:txBody>
          <a:bodyPr/>
          <a:lstStyle/>
          <a:p>
            <a:endParaRPr lang="tr-TR" dirty="0"/>
          </a:p>
        </p:txBody>
      </p:sp>
      <p:pic>
        <p:nvPicPr>
          <p:cNvPr id="10" name="Resim 9">
            <a:extLst>
              <a:ext uri="{FF2B5EF4-FFF2-40B4-BE49-F238E27FC236}">
                <a16:creationId xmlns:a16="http://schemas.microsoft.com/office/drawing/2014/main" id="{87A43E32-C471-DA21-4A7B-AB2240ADB518}"/>
              </a:ext>
            </a:extLst>
          </p:cNvPr>
          <p:cNvPicPr>
            <a:picLocks noChangeAspect="1"/>
          </p:cNvPicPr>
          <p:nvPr/>
        </p:nvPicPr>
        <p:blipFill>
          <a:blip r:embed="rId2"/>
          <a:stretch>
            <a:fillRect/>
          </a:stretch>
        </p:blipFill>
        <p:spPr>
          <a:xfrm>
            <a:off x="755576" y="1628800"/>
            <a:ext cx="7781964" cy="4343177"/>
          </a:xfrm>
          <a:prstGeom prst="rect">
            <a:avLst/>
          </a:prstGeom>
        </p:spPr>
      </p:pic>
    </p:spTree>
    <p:extLst>
      <p:ext uri="{BB962C8B-B14F-4D97-AF65-F5344CB8AC3E}">
        <p14:creationId xmlns:p14="http://schemas.microsoft.com/office/powerpoint/2010/main" val="7220658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a:xfrm>
            <a:off x="1187624" y="548680"/>
            <a:ext cx="7499176" cy="576064"/>
          </a:xfrm>
        </p:spPr>
        <p:txBody>
          <a:bodyPr>
            <a:normAutofit fontScale="90000"/>
          </a:bodyPr>
          <a:lstStyle/>
          <a:p>
            <a:r>
              <a:rPr lang="tr-TR" sz="3600" dirty="0" err="1">
                <a:solidFill>
                  <a:srgbClr val="FFC000"/>
                </a:solidFill>
              </a:rPr>
              <a:t>Boole</a:t>
            </a:r>
            <a:r>
              <a:rPr lang="tr-TR" sz="3600" dirty="0">
                <a:solidFill>
                  <a:srgbClr val="FFC000"/>
                </a:solidFill>
              </a:rPr>
              <a:t> Cebri Örnekleri</a:t>
            </a:r>
          </a:p>
        </p:txBody>
      </p:sp>
      <p:sp>
        <p:nvSpPr>
          <p:cNvPr id="6" name="İçerik Yer Tutucusu 5">
            <a:extLst>
              <a:ext uri="{FF2B5EF4-FFF2-40B4-BE49-F238E27FC236}">
                <a16:creationId xmlns:a16="http://schemas.microsoft.com/office/drawing/2014/main" id="{F2EB74BE-9E37-B836-89AC-BE42B4DFBF5A}"/>
              </a:ext>
            </a:extLst>
          </p:cNvPr>
          <p:cNvSpPr>
            <a:spLocks noGrp="1"/>
          </p:cNvSpPr>
          <p:nvPr>
            <p:ph idx="1"/>
          </p:nvPr>
        </p:nvSpPr>
        <p:spPr>
          <a:xfrm>
            <a:off x="539552" y="1935480"/>
            <a:ext cx="8147248" cy="4229824"/>
          </a:xfrm>
        </p:spPr>
        <p:txBody>
          <a:bodyPr/>
          <a:lstStyle/>
          <a:p>
            <a:endParaRPr lang="tr-TR" dirty="0"/>
          </a:p>
        </p:txBody>
      </p:sp>
      <p:pic>
        <p:nvPicPr>
          <p:cNvPr id="4" name="Resim 3">
            <a:extLst>
              <a:ext uri="{FF2B5EF4-FFF2-40B4-BE49-F238E27FC236}">
                <a16:creationId xmlns:a16="http://schemas.microsoft.com/office/drawing/2014/main" id="{5B3BB9E7-D653-DA49-5414-39BC7809D381}"/>
              </a:ext>
            </a:extLst>
          </p:cNvPr>
          <p:cNvPicPr>
            <a:picLocks noChangeAspect="1"/>
          </p:cNvPicPr>
          <p:nvPr/>
        </p:nvPicPr>
        <p:blipFill>
          <a:blip r:embed="rId2"/>
          <a:stretch>
            <a:fillRect/>
          </a:stretch>
        </p:blipFill>
        <p:spPr>
          <a:xfrm>
            <a:off x="107504" y="1772816"/>
            <a:ext cx="8820472" cy="3523120"/>
          </a:xfrm>
          <a:prstGeom prst="rect">
            <a:avLst/>
          </a:prstGeom>
        </p:spPr>
      </p:pic>
    </p:spTree>
    <p:extLst>
      <p:ext uri="{BB962C8B-B14F-4D97-AF65-F5344CB8AC3E}">
        <p14:creationId xmlns:p14="http://schemas.microsoft.com/office/powerpoint/2010/main" val="22989790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a:xfrm>
            <a:off x="1187624" y="548680"/>
            <a:ext cx="7499176" cy="576064"/>
          </a:xfrm>
        </p:spPr>
        <p:txBody>
          <a:bodyPr>
            <a:normAutofit fontScale="90000"/>
          </a:bodyPr>
          <a:lstStyle/>
          <a:p>
            <a:r>
              <a:rPr lang="tr-TR" sz="3600" dirty="0" err="1">
                <a:solidFill>
                  <a:srgbClr val="FFC000"/>
                </a:solidFill>
              </a:rPr>
              <a:t>Boole</a:t>
            </a:r>
            <a:r>
              <a:rPr lang="tr-TR" sz="3600" dirty="0">
                <a:solidFill>
                  <a:srgbClr val="FFC000"/>
                </a:solidFill>
              </a:rPr>
              <a:t> Cebri Örnekleri</a:t>
            </a:r>
          </a:p>
        </p:txBody>
      </p:sp>
      <p:sp>
        <p:nvSpPr>
          <p:cNvPr id="6" name="İçerik Yer Tutucusu 5">
            <a:extLst>
              <a:ext uri="{FF2B5EF4-FFF2-40B4-BE49-F238E27FC236}">
                <a16:creationId xmlns:a16="http://schemas.microsoft.com/office/drawing/2014/main" id="{F2EB74BE-9E37-B836-89AC-BE42B4DFBF5A}"/>
              </a:ext>
            </a:extLst>
          </p:cNvPr>
          <p:cNvSpPr>
            <a:spLocks noGrp="1"/>
          </p:cNvSpPr>
          <p:nvPr>
            <p:ph idx="1"/>
          </p:nvPr>
        </p:nvSpPr>
        <p:spPr>
          <a:xfrm>
            <a:off x="539552" y="1935480"/>
            <a:ext cx="8147248" cy="4229824"/>
          </a:xfrm>
        </p:spPr>
        <p:txBody>
          <a:bodyPr/>
          <a:lstStyle/>
          <a:p>
            <a:endParaRPr lang="tr-TR" dirty="0"/>
          </a:p>
        </p:txBody>
      </p:sp>
      <p:pic>
        <p:nvPicPr>
          <p:cNvPr id="5" name="Resim 4">
            <a:extLst>
              <a:ext uri="{FF2B5EF4-FFF2-40B4-BE49-F238E27FC236}">
                <a16:creationId xmlns:a16="http://schemas.microsoft.com/office/drawing/2014/main" id="{784CB8E7-F1E8-5580-4E0B-8C22C0018A74}"/>
              </a:ext>
            </a:extLst>
          </p:cNvPr>
          <p:cNvPicPr>
            <a:picLocks noChangeAspect="1"/>
          </p:cNvPicPr>
          <p:nvPr/>
        </p:nvPicPr>
        <p:blipFill>
          <a:blip r:embed="rId2"/>
          <a:stretch>
            <a:fillRect/>
          </a:stretch>
        </p:blipFill>
        <p:spPr>
          <a:xfrm>
            <a:off x="629816" y="1340768"/>
            <a:ext cx="7884368" cy="5276462"/>
          </a:xfrm>
          <a:prstGeom prst="rect">
            <a:avLst/>
          </a:prstGeom>
        </p:spPr>
      </p:pic>
    </p:spTree>
    <p:extLst>
      <p:ext uri="{BB962C8B-B14F-4D97-AF65-F5344CB8AC3E}">
        <p14:creationId xmlns:p14="http://schemas.microsoft.com/office/powerpoint/2010/main" val="41176572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a:xfrm>
            <a:off x="1187624" y="548680"/>
            <a:ext cx="7499176" cy="576064"/>
          </a:xfrm>
        </p:spPr>
        <p:txBody>
          <a:bodyPr>
            <a:normAutofit fontScale="90000"/>
          </a:bodyPr>
          <a:lstStyle/>
          <a:p>
            <a:r>
              <a:rPr lang="tr-TR" sz="3600" dirty="0" err="1">
                <a:solidFill>
                  <a:srgbClr val="FFC000"/>
                </a:solidFill>
              </a:rPr>
              <a:t>Boole</a:t>
            </a:r>
            <a:r>
              <a:rPr lang="tr-TR" sz="3600" dirty="0">
                <a:solidFill>
                  <a:srgbClr val="FFC000"/>
                </a:solidFill>
              </a:rPr>
              <a:t> Cebri Örnekleri</a:t>
            </a:r>
          </a:p>
        </p:txBody>
      </p:sp>
      <p:sp>
        <p:nvSpPr>
          <p:cNvPr id="6" name="İçerik Yer Tutucusu 5">
            <a:extLst>
              <a:ext uri="{FF2B5EF4-FFF2-40B4-BE49-F238E27FC236}">
                <a16:creationId xmlns:a16="http://schemas.microsoft.com/office/drawing/2014/main" id="{F2EB74BE-9E37-B836-89AC-BE42B4DFBF5A}"/>
              </a:ext>
            </a:extLst>
          </p:cNvPr>
          <p:cNvSpPr>
            <a:spLocks noGrp="1"/>
          </p:cNvSpPr>
          <p:nvPr>
            <p:ph idx="1"/>
          </p:nvPr>
        </p:nvSpPr>
        <p:spPr>
          <a:xfrm>
            <a:off x="457200" y="1935480"/>
            <a:ext cx="8229600" cy="3964265"/>
          </a:xfrm>
        </p:spPr>
        <p:txBody>
          <a:bodyPr/>
          <a:lstStyle/>
          <a:p>
            <a:endParaRPr lang="tr-TR" dirty="0"/>
          </a:p>
        </p:txBody>
      </p:sp>
      <p:pic>
        <p:nvPicPr>
          <p:cNvPr id="4" name="Resim 3">
            <a:extLst>
              <a:ext uri="{FF2B5EF4-FFF2-40B4-BE49-F238E27FC236}">
                <a16:creationId xmlns:a16="http://schemas.microsoft.com/office/drawing/2014/main" id="{B6EE2414-B07C-36D0-495F-D30157C9302E}"/>
              </a:ext>
            </a:extLst>
          </p:cNvPr>
          <p:cNvPicPr>
            <a:picLocks noChangeAspect="1"/>
          </p:cNvPicPr>
          <p:nvPr/>
        </p:nvPicPr>
        <p:blipFill>
          <a:blip r:embed="rId2"/>
          <a:stretch>
            <a:fillRect/>
          </a:stretch>
        </p:blipFill>
        <p:spPr>
          <a:xfrm>
            <a:off x="323528" y="1155078"/>
            <a:ext cx="3240359" cy="3030689"/>
          </a:xfrm>
          <a:prstGeom prst="rect">
            <a:avLst/>
          </a:prstGeom>
        </p:spPr>
      </p:pic>
      <p:pic>
        <p:nvPicPr>
          <p:cNvPr id="8" name="Resim 7">
            <a:extLst>
              <a:ext uri="{FF2B5EF4-FFF2-40B4-BE49-F238E27FC236}">
                <a16:creationId xmlns:a16="http://schemas.microsoft.com/office/drawing/2014/main" id="{22FC3E15-D8BB-C92C-FE7C-F06BDCE95B59}"/>
              </a:ext>
            </a:extLst>
          </p:cNvPr>
          <p:cNvPicPr>
            <a:picLocks noChangeAspect="1"/>
          </p:cNvPicPr>
          <p:nvPr/>
        </p:nvPicPr>
        <p:blipFill>
          <a:blip r:embed="rId3"/>
          <a:stretch>
            <a:fillRect/>
          </a:stretch>
        </p:blipFill>
        <p:spPr>
          <a:xfrm>
            <a:off x="4092544" y="1935480"/>
            <a:ext cx="4594256" cy="1267381"/>
          </a:xfrm>
          <a:prstGeom prst="rect">
            <a:avLst/>
          </a:prstGeom>
        </p:spPr>
      </p:pic>
      <p:pic>
        <p:nvPicPr>
          <p:cNvPr id="10" name="Resim 9">
            <a:extLst>
              <a:ext uri="{FF2B5EF4-FFF2-40B4-BE49-F238E27FC236}">
                <a16:creationId xmlns:a16="http://schemas.microsoft.com/office/drawing/2014/main" id="{4E109071-5C2B-ED2D-A623-A21C5D2D5962}"/>
              </a:ext>
            </a:extLst>
          </p:cNvPr>
          <p:cNvPicPr>
            <a:picLocks noChangeAspect="1"/>
          </p:cNvPicPr>
          <p:nvPr/>
        </p:nvPicPr>
        <p:blipFill>
          <a:blip r:embed="rId4"/>
          <a:stretch>
            <a:fillRect/>
          </a:stretch>
        </p:blipFill>
        <p:spPr>
          <a:xfrm>
            <a:off x="1403648" y="4634096"/>
            <a:ext cx="5915025" cy="1800225"/>
          </a:xfrm>
          <a:prstGeom prst="rect">
            <a:avLst/>
          </a:prstGeom>
        </p:spPr>
      </p:pic>
    </p:spTree>
    <p:extLst>
      <p:ext uri="{BB962C8B-B14F-4D97-AF65-F5344CB8AC3E}">
        <p14:creationId xmlns:p14="http://schemas.microsoft.com/office/powerpoint/2010/main" val="30681897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a:xfrm>
            <a:off x="1187624" y="548680"/>
            <a:ext cx="7499176" cy="1224136"/>
          </a:xfrm>
        </p:spPr>
        <p:txBody>
          <a:bodyPr>
            <a:normAutofit fontScale="90000"/>
          </a:bodyPr>
          <a:lstStyle/>
          <a:p>
            <a:r>
              <a:rPr lang="tr-TR" sz="3600" dirty="0" err="1">
                <a:solidFill>
                  <a:srgbClr val="FFC000"/>
                </a:solidFill>
              </a:rPr>
              <a:t>Boole</a:t>
            </a:r>
            <a:r>
              <a:rPr lang="tr-TR" sz="3600" dirty="0">
                <a:solidFill>
                  <a:srgbClr val="FFC000"/>
                </a:solidFill>
              </a:rPr>
              <a:t> Cebri</a:t>
            </a:r>
            <a:br>
              <a:rPr lang="tr-TR" sz="3600" dirty="0">
                <a:solidFill>
                  <a:srgbClr val="FFC000"/>
                </a:solidFill>
              </a:rPr>
            </a:br>
            <a:r>
              <a:rPr lang="tr-TR" sz="3600" dirty="0">
                <a:solidFill>
                  <a:srgbClr val="FFC000"/>
                </a:solidFill>
              </a:rPr>
              <a:t>Toplamların Çarpımı (POS Product Of </a:t>
            </a:r>
            <a:r>
              <a:rPr lang="tr-TR" sz="3600" dirty="0" err="1">
                <a:solidFill>
                  <a:srgbClr val="FFC000"/>
                </a:solidFill>
              </a:rPr>
              <a:t>Sums</a:t>
            </a:r>
            <a:r>
              <a:rPr lang="tr-TR" sz="3600" dirty="0">
                <a:solidFill>
                  <a:srgbClr val="FFC000"/>
                </a:solidFill>
              </a:rPr>
              <a:t>)</a:t>
            </a:r>
            <a:br>
              <a:rPr lang="tr-TR" sz="3600" dirty="0">
                <a:solidFill>
                  <a:srgbClr val="FFC000"/>
                </a:solidFill>
              </a:rPr>
            </a:br>
            <a:r>
              <a:rPr lang="tr-TR" sz="3600" dirty="0">
                <a:solidFill>
                  <a:srgbClr val="FFC000"/>
                </a:solidFill>
              </a:rPr>
              <a:t>Çarpımların Toplamı (SOP </a:t>
            </a:r>
            <a:r>
              <a:rPr lang="tr-TR" sz="3600" dirty="0" err="1">
                <a:solidFill>
                  <a:srgbClr val="FFC000"/>
                </a:solidFill>
              </a:rPr>
              <a:t>Sum</a:t>
            </a:r>
            <a:r>
              <a:rPr lang="tr-TR" sz="3600" dirty="0">
                <a:solidFill>
                  <a:srgbClr val="FFC000"/>
                </a:solidFill>
              </a:rPr>
              <a:t> OF </a:t>
            </a:r>
            <a:r>
              <a:rPr lang="tr-TR" sz="3600" dirty="0" err="1">
                <a:solidFill>
                  <a:srgbClr val="FFC000"/>
                </a:solidFill>
              </a:rPr>
              <a:t>Products</a:t>
            </a:r>
            <a:r>
              <a:rPr lang="tr-TR" sz="3600" dirty="0">
                <a:solidFill>
                  <a:srgbClr val="FFC000"/>
                </a:solidFill>
              </a:rPr>
              <a:t>)</a:t>
            </a:r>
          </a:p>
        </p:txBody>
      </p:sp>
      <p:sp>
        <p:nvSpPr>
          <p:cNvPr id="6" name="İçerik Yer Tutucusu 5">
            <a:extLst>
              <a:ext uri="{FF2B5EF4-FFF2-40B4-BE49-F238E27FC236}">
                <a16:creationId xmlns:a16="http://schemas.microsoft.com/office/drawing/2014/main" id="{F2EB74BE-9E37-B836-89AC-BE42B4DFBF5A}"/>
              </a:ext>
            </a:extLst>
          </p:cNvPr>
          <p:cNvSpPr>
            <a:spLocks noGrp="1"/>
          </p:cNvSpPr>
          <p:nvPr>
            <p:ph idx="1"/>
          </p:nvPr>
        </p:nvSpPr>
        <p:spPr>
          <a:xfrm>
            <a:off x="457200" y="1935480"/>
            <a:ext cx="8229600" cy="3964265"/>
          </a:xfrm>
        </p:spPr>
        <p:txBody>
          <a:bodyPr/>
          <a:lstStyle/>
          <a:p>
            <a:endParaRPr lang="tr-TR" dirty="0"/>
          </a:p>
        </p:txBody>
      </p:sp>
      <p:pic>
        <p:nvPicPr>
          <p:cNvPr id="4" name="Resim 3">
            <a:extLst>
              <a:ext uri="{FF2B5EF4-FFF2-40B4-BE49-F238E27FC236}">
                <a16:creationId xmlns:a16="http://schemas.microsoft.com/office/drawing/2014/main" id="{A2209B26-E542-161E-A20D-E300CBBBF7B1}"/>
              </a:ext>
            </a:extLst>
          </p:cNvPr>
          <p:cNvPicPr>
            <a:picLocks noChangeAspect="1"/>
          </p:cNvPicPr>
          <p:nvPr/>
        </p:nvPicPr>
        <p:blipFill>
          <a:blip r:embed="rId2"/>
          <a:stretch>
            <a:fillRect/>
          </a:stretch>
        </p:blipFill>
        <p:spPr>
          <a:xfrm>
            <a:off x="1043608" y="2093638"/>
            <a:ext cx="6644035" cy="4215682"/>
          </a:xfrm>
          <a:prstGeom prst="rect">
            <a:avLst/>
          </a:prstGeom>
        </p:spPr>
      </p:pic>
    </p:spTree>
    <p:extLst>
      <p:ext uri="{BB962C8B-B14F-4D97-AF65-F5344CB8AC3E}">
        <p14:creationId xmlns:p14="http://schemas.microsoft.com/office/powerpoint/2010/main" val="27547557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a:xfrm>
            <a:off x="1187624" y="548680"/>
            <a:ext cx="7499176" cy="1224136"/>
          </a:xfrm>
        </p:spPr>
        <p:txBody>
          <a:bodyPr>
            <a:normAutofit fontScale="90000"/>
          </a:bodyPr>
          <a:lstStyle/>
          <a:p>
            <a:r>
              <a:rPr lang="tr-TR" sz="3600" dirty="0" err="1">
                <a:solidFill>
                  <a:srgbClr val="FFC000"/>
                </a:solidFill>
              </a:rPr>
              <a:t>Boole</a:t>
            </a:r>
            <a:r>
              <a:rPr lang="tr-TR" sz="3600" dirty="0">
                <a:solidFill>
                  <a:srgbClr val="FFC000"/>
                </a:solidFill>
              </a:rPr>
              <a:t> Cebri</a:t>
            </a:r>
            <a:br>
              <a:rPr lang="tr-TR" sz="3600" dirty="0">
                <a:solidFill>
                  <a:srgbClr val="FFC000"/>
                </a:solidFill>
              </a:rPr>
            </a:br>
            <a:r>
              <a:rPr lang="tr-TR" sz="3600" dirty="0">
                <a:solidFill>
                  <a:srgbClr val="FFC000"/>
                </a:solidFill>
              </a:rPr>
              <a:t>Toplamların Çarpımı (POS Product Of </a:t>
            </a:r>
            <a:r>
              <a:rPr lang="tr-TR" sz="3600" dirty="0" err="1">
                <a:solidFill>
                  <a:srgbClr val="FFC000"/>
                </a:solidFill>
              </a:rPr>
              <a:t>Sums</a:t>
            </a:r>
            <a:r>
              <a:rPr lang="tr-TR" sz="3600" dirty="0">
                <a:solidFill>
                  <a:srgbClr val="FFC000"/>
                </a:solidFill>
              </a:rPr>
              <a:t>)</a:t>
            </a:r>
            <a:br>
              <a:rPr lang="tr-TR" sz="3600" dirty="0">
                <a:solidFill>
                  <a:srgbClr val="FFC000"/>
                </a:solidFill>
              </a:rPr>
            </a:br>
            <a:r>
              <a:rPr lang="tr-TR" sz="3600" dirty="0">
                <a:solidFill>
                  <a:srgbClr val="FFC000"/>
                </a:solidFill>
              </a:rPr>
              <a:t>Çarpımların Toplamı (SOP </a:t>
            </a:r>
            <a:r>
              <a:rPr lang="tr-TR" sz="3600" dirty="0" err="1">
                <a:solidFill>
                  <a:srgbClr val="FFC000"/>
                </a:solidFill>
              </a:rPr>
              <a:t>Sum</a:t>
            </a:r>
            <a:r>
              <a:rPr lang="tr-TR" sz="3600" dirty="0">
                <a:solidFill>
                  <a:srgbClr val="FFC000"/>
                </a:solidFill>
              </a:rPr>
              <a:t> OF </a:t>
            </a:r>
            <a:r>
              <a:rPr lang="tr-TR" sz="3600" dirty="0" err="1">
                <a:solidFill>
                  <a:srgbClr val="FFC000"/>
                </a:solidFill>
              </a:rPr>
              <a:t>Products</a:t>
            </a:r>
            <a:r>
              <a:rPr lang="tr-TR" sz="3600" dirty="0">
                <a:solidFill>
                  <a:srgbClr val="FFC000"/>
                </a:solidFill>
              </a:rPr>
              <a:t>)</a:t>
            </a:r>
          </a:p>
        </p:txBody>
      </p:sp>
      <p:sp>
        <p:nvSpPr>
          <p:cNvPr id="6" name="İçerik Yer Tutucusu 5">
            <a:extLst>
              <a:ext uri="{FF2B5EF4-FFF2-40B4-BE49-F238E27FC236}">
                <a16:creationId xmlns:a16="http://schemas.microsoft.com/office/drawing/2014/main" id="{F2EB74BE-9E37-B836-89AC-BE42B4DFBF5A}"/>
              </a:ext>
            </a:extLst>
          </p:cNvPr>
          <p:cNvSpPr>
            <a:spLocks noGrp="1"/>
          </p:cNvSpPr>
          <p:nvPr>
            <p:ph idx="1"/>
          </p:nvPr>
        </p:nvSpPr>
        <p:spPr>
          <a:xfrm>
            <a:off x="457200" y="1935480"/>
            <a:ext cx="8229600" cy="3964265"/>
          </a:xfrm>
        </p:spPr>
        <p:txBody>
          <a:bodyPr/>
          <a:lstStyle/>
          <a:p>
            <a:endParaRPr lang="tr-TR" dirty="0"/>
          </a:p>
        </p:txBody>
      </p:sp>
      <p:pic>
        <p:nvPicPr>
          <p:cNvPr id="5" name="Resim 4">
            <a:extLst>
              <a:ext uri="{FF2B5EF4-FFF2-40B4-BE49-F238E27FC236}">
                <a16:creationId xmlns:a16="http://schemas.microsoft.com/office/drawing/2014/main" id="{7CA879B6-01AA-D5D8-6D3B-5BA79C58140F}"/>
              </a:ext>
            </a:extLst>
          </p:cNvPr>
          <p:cNvPicPr>
            <a:picLocks noChangeAspect="1"/>
          </p:cNvPicPr>
          <p:nvPr/>
        </p:nvPicPr>
        <p:blipFill>
          <a:blip r:embed="rId2"/>
          <a:stretch>
            <a:fillRect/>
          </a:stretch>
        </p:blipFill>
        <p:spPr>
          <a:xfrm>
            <a:off x="755576" y="2276872"/>
            <a:ext cx="7803695" cy="4104456"/>
          </a:xfrm>
          <a:prstGeom prst="rect">
            <a:avLst/>
          </a:prstGeom>
        </p:spPr>
      </p:pic>
    </p:spTree>
    <p:extLst>
      <p:ext uri="{BB962C8B-B14F-4D97-AF65-F5344CB8AC3E}">
        <p14:creationId xmlns:p14="http://schemas.microsoft.com/office/powerpoint/2010/main" val="12775330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a:xfrm>
            <a:off x="1187624" y="548680"/>
            <a:ext cx="7499176" cy="1224136"/>
          </a:xfrm>
        </p:spPr>
        <p:txBody>
          <a:bodyPr>
            <a:normAutofit fontScale="90000"/>
          </a:bodyPr>
          <a:lstStyle/>
          <a:p>
            <a:r>
              <a:rPr lang="tr-TR" sz="3600" dirty="0" err="1">
                <a:solidFill>
                  <a:srgbClr val="FFC000"/>
                </a:solidFill>
              </a:rPr>
              <a:t>Boole</a:t>
            </a:r>
            <a:r>
              <a:rPr lang="tr-TR" sz="3600" dirty="0">
                <a:solidFill>
                  <a:srgbClr val="FFC000"/>
                </a:solidFill>
              </a:rPr>
              <a:t> Cebri</a:t>
            </a:r>
            <a:br>
              <a:rPr lang="tr-TR" sz="3600" dirty="0">
                <a:solidFill>
                  <a:srgbClr val="FFC000"/>
                </a:solidFill>
              </a:rPr>
            </a:br>
            <a:r>
              <a:rPr lang="tr-TR" sz="3600" dirty="0">
                <a:solidFill>
                  <a:srgbClr val="FFC000"/>
                </a:solidFill>
              </a:rPr>
              <a:t>Toplamların Çarpımı (POS Product Of </a:t>
            </a:r>
            <a:r>
              <a:rPr lang="tr-TR" sz="3600" dirty="0" err="1">
                <a:solidFill>
                  <a:srgbClr val="FFC000"/>
                </a:solidFill>
              </a:rPr>
              <a:t>Sums</a:t>
            </a:r>
            <a:r>
              <a:rPr lang="tr-TR" sz="3600" dirty="0">
                <a:solidFill>
                  <a:srgbClr val="FFC000"/>
                </a:solidFill>
              </a:rPr>
              <a:t>)</a:t>
            </a:r>
            <a:br>
              <a:rPr lang="tr-TR" sz="3600" dirty="0">
                <a:solidFill>
                  <a:srgbClr val="FFC000"/>
                </a:solidFill>
              </a:rPr>
            </a:br>
            <a:r>
              <a:rPr lang="tr-TR" sz="3600" dirty="0">
                <a:solidFill>
                  <a:srgbClr val="FFC000"/>
                </a:solidFill>
              </a:rPr>
              <a:t>Çarpımların Toplamı (SOP </a:t>
            </a:r>
            <a:r>
              <a:rPr lang="tr-TR" sz="3600" dirty="0" err="1">
                <a:solidFill>
                  <a:srgbClr val="FFC000"/>
                </a:solidFill>
              </a:rPr>
              <a:t>Sum</a:t>
            </a:r>
            <a:r>
              <a:rPr lang="tr-TR" sz="3600" dirty="0">
                <a:solidFill>
                  <a:srgbClr val="FFC000"/>
                </a:solidFill>
              </a:rPr>
              <a:t> OF </a:t>
            </a:r>
            <a:r>
              <a:rPr lang="tr-TR" sz="3600" dirty="0" err="1">
                <a:solidFill>
                  <a:srgbClr val="FFC000"/>
                </a:solidFill>
              </a:rPr>
              <a:t>Products</a:t>
            </a:r>
            <a:r>
              <a:rPr lang="tr-TR" sz="3600" dirty="0">
                <a:solidFill>
                  <a:srgbClr val="FFC000"/>
                </a:solidFill>
              </a:rPr>
              <a:t>)</a:t>
            </a:r>
          </a:p>
        </p:txBody>
      </p:sp>
      <p:sp>
        <p:nvSpPr>
          <p:cNvPr id="6" name="İçerik Yer Tutucusu 5">
            <a:extLst>
              <a:ext uri="{FF2B5EF4-FFF2-40B4-BE49-F238E27FC236}">
                <a16:creationId xmlns:a16="http://schemas.microsoft.com/office/drawing/2014/main" id="{F2EB74BE-9E37-B836-89AC-BE42B4DFBF5A}"/>
              </a:ext>
            </a:extLst>
          </p:cNvPr>
          <p:cNvSpPr>
            <a:spLocks noGrp="1"/>
          </p:cNvSpPr>
          <p:nvPr>
            <p:ph idx="1"/>
          </p:nvPr>
        </p:nvSpPr>
        <p:spPr>
          <a:xfrm>
            <a:off x="457200" y="1935480"/>
            <a:ext cx="8229600" cy="3964265"/>
          </a:xfrm>
        </p:spPr>
        <p:txBody>
          <a:bodyPr/>
          <a:lstStyle/>
          <a:p>
            <a:endParaRPr lang="tr-TR" dirty="0"/>
          </a:p>
        </p:txBody>
      </p:sp>
      <p:pic>
        <p:nvPicPr>
          <p:cNvPr id="4" name="Resim 3">
            <a:extLst>
              <a:ext uri="{FF2B5EF4-FFF2-40B4-BE49-F238E27FC236}">
                <a16:creationId xmlns:a16="http://schemas.microsoft.com/office/drawing/2014/main" id="{1BAD4D7C-B022-27F4-C31E-B1B6AA330CFC}"/>
              </a:ext>
            </a:extLst>
          </p:cNvPr>
          <p:cNvPicPr>
            <a:picLocks noChangeAspect="1"/>
          </p:cNvPicPr>
          <p:nvPr/>
        </p:nvPicPr>
        <p:blipFill>
          <a:blip r:embed="rId2"/>
          <a:stretch>
            <a:fillRect/>
          </a:stretch>
        </p:blipFill>
        <p:spPr>
          <a:xfrm>
            <a:off x="611560" y="2204864"/>
            <a:ext cx="7893326" cy="3857545"/>
          </a:xfrm>
          <a:prstGeom prst="rect">
            <a:avLst/>
          </a:prstGeom>
        </p:spPr>
      </p:pic>
    </p:spTree>
    <p:extLst>
      <p:ext uri="{BB962C8B-B14F-4D97-AF65-F5344CB8AC3E}">
        <p14:creationId xmlns:p14="http://schemas.microsoft.com/office/powerpoint/2010/main" val="21010835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a:xfrm>
            <a:off x="1187624" y="548680"/>
            <a:ext cx="7499176" cy="1224136"/>
          </a:xfrm>
        </p:spPr>
        <p:txBody>
          <a:bodyPr>
            <a:normAutofit fontScale="90000"/>
          </a:bodyPr>
          <a:lstStyle/>
          <a:p>
            <a:r>
              <a:rPr lang="tr-TR" sz="3600" dirty="0" err="1">
                <a:solidFill>
                  <a:srgbClr val="FFC000"/>
                </a:solidFill>
              </a:rPr>
              <a:t>Boole</a:t>
            </a:r>
            <a:r>
              <a:rPr lang="tr-TR" sz="3600" dirty="0">
                <a:solidFill>
                  <a:srgbClr val="FFC000"/>
                </a:solidFill>
              </a:rPr>
              <a:t> Cebri</a:t>
            </a:r>
            <a:br>
              <a:rPr lang="tr-TR" sz="3600" dirty="0">
                <a:solidFill>
                  <a:srgbClr val="FFC000"/>
                </a:solidFill>
              </a:rPr>
            </a:br>
            <a:r>
              <a:rPr lang="tr-TR" sz="3600" dirty="0">
                <a:solidFill>
                  <a:srgbClr val="FFC000"/>
                </a:solidFill>
              </a:rPr>
              <a:t>Toplamların Çarpımı (POS Product Of </a:t>
            </a:r>
            <a:r>
              <a:rPr lang="tr-TR" sz="3600" dirty="0" err="1">
                <a:solidFill>
                  <a:srgbClr val="FFC000"/>
                </a:solidFill>
              </a:rPr>
              <a:t>Sums</a:t>
            </a:r>
            <a:r>
              <a:rPr lang="tr-TR" sz="3600" dirty="0">
                <a:solidFill>
                  <a:srgbClr val="FFC000"/>
                </a:solidFill>
              </a:rPr>
              <a:t>)</a:t>
            </a:r>
            <a:br>
              <a:rPr lang="tr-TR" sz="3600" dirty="0">
                <a:solidFill>
                  <a:srgbClr val="FFC000"/>
                </a:solidFill>
              </a:rPr>
            </a:br>
            <a:r>
              <a:rPr lang="tr-TR" sz="3600" dirty="0">
                <a:solidFill>
                  <a:srgbClr val="FFC000"/>
                </a:solidFill>
              </a:rPr>
              <a:t>Çarpımların Toplamı (SOP </a:t>
            </a:r>
            <a:r>
              <a:rPr lang="tr-TR" sz="3600" dirty="0" err="1">
                <a:solidFill>
                  <a:srgbClr val="FFC000"/>
                </a:solidFill>
              </a:rPr>
              <a:t>Sum</a:t>
            </a:r>
            <a:r>
              <a:rPr lang="tr-TR" sz="3600" dirty="0">
                <a:solidFill>
                  <a:srgbClr val="FFC000"/>
                </a:solidFill>
              </a:rPr>
              <a:t> OF </a:t>
            </a:r>
            <a:r>
              <a:rPr lang="tr-TR" sz="3600" dirty="0" err="1">
                <a:solidFill>
                  <a:srgbClr val="FFC000"/>
                </a:solidFill>
              </a:rPr>
              <a:t>Products</a:t>
            </a:r>
            <a:r>
              <a:rPr lang="tr-TR" sz="3600" dirty="0">
                <a:solidFill>
                  <a:srgbClr val="FFC000"/>
                </a:solidFill>
              </a:rPr>
              <a:t>)</a:t>
            </a:r>
          </a:p>
        </p:txBody>
      </p:sp>
      <p:sp>
        <p:nvSpPr>
          <p:cNvPr id="6" name="İçerik Yer Tutucusu 5">
            <a:extLst>
              <a:ext uri="{FF2B5EF4-FFF2-40B4-BE49-F238E27FC236}">
                <a16:creationId xmlns:a16="http://schemas.microsoft.com/office/drawing/2014/main" id="{F2EB74BE-9E37-B836-89AC-BE42B4DFBF5A}"/>
              </a:ext>
            </a:extLst>
          </p:cNvPr>
          <p:cNvSpPr>
            <a:spLocks noGrp="1"/>
          </p:cNvSpPr>
          <p:nvPr>
            <p:ph idx="1"/>
          </p:nvPr>
        </p:nvSpPr>
        <p:spPr>
          <a:xfrm>
            <a:off x="457200" y="1935480"/>
            <a:ext cx="8229600" cy="3964265"/>
          </a:xfrm>
        </p:spPr>
        <p:txBody>
          <a:bodyPr/>
          <a:lstStyle/>
          <a:p>
            <a:endParaRPr lang="tr-TR" dirty="0"/>
          </a:p>
        </p:txBody>
      </p:sp>
      <p:pic>
        <p:nvPicPr>
          <p:cNvPr id="5" name="Resim 4">
            <a:extLst>
              <a:ext uri="{FF2B5EF4-FFF2-40B4-BE49-F238E27FC236}">
                <a16:creationId xmlns:a16="http://schemas.microsoft.com/office/drawing/2014/main" id="{3A7869AB-56B1-6E57-17E1-BA74E79E6738}"/>
              </a:ext>
            </a:extLst>
          </p:cNvPr>
          <p:cNvPicPr>
            <a:picLocks noChangeAspect="1"/>
          </p:cNvPicPr>
          <p:nvPr/>
        </p:nvPicPr>
        <p:blipFill>
          <a:blip r:embed="rId2"/>
          <a:stretch>
            <a:fillRect/>
          </a:stretch>
        </p:blipFill>
        <p:spPr>
          <a:xfrm>
            <a:off x="899592" y="2126911"/>
            <a:ext cx="7200800" cy="4512501"/>
          </a:xfrm>
          <a:prstGeom prst="rect">
            <a:avLst/>
          </a:prstGeom>
        </p:spPr>
      </p:pic>
    </p:spTree>
    <p:extLst>
      <p:ext uri="{BB962C8B-B14F-4D97-AF65-F5344CB8AC3E}">
        <p14:creationId xmlns:p14="http://schemas.microsoft.com/office/powerpoint/2010/main" val="24013339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a:xfrm>
            <a:off x="1187624" y="548680"/>
            <a:ext cx="7499176" cy="576064"/>
          </a:xfrm>
        </p:spPr>
        <p:txBody>
          <a:bodyPr>
            <a:normAutofit fontScale="90000"/>
          </a:bodyPr>
          <a:lstStyle/>
          <a:p>
            <a:r>
              <a:rPr lang="tr-TR" sz="3600" dirty="0" err="1">
                <a:solidFill>
                  <a:srgbClr val="FFC000"/>
                </a:solidFill>
              </a:rPr>
              <a:t>Boole</a:t>
            </a:r>
            <a:r>
              <a:rPr lang="tr-TR" sz="3600" dirty="0">
                <a:solidFill>
                  <a:srgbClr val="FFC000"/>
                </a:solidFill>
              </a:rPr>
              <a:t> Cebri</a:t>
            </a:r>
          </a:p>
        </p:txBody>
      </p:sp>
      <p:sp>
        <p:nvSpPr>
          <p:cNvPr id="3" name="2 İçerik Yer Tutucusu"/>
          <p:cNvSpPr>
            <a:spLocks noGrp="1"/>
          </p:cNvSpPr>
          <p:nvPr>
            <p:ph idx="1"/>
          </p:nvPr>
        </p:nvSpPr>
        <p:spPr>
          <a:xfrm>
            <a:off x="374848" y="1196752"/>
            <a:ext cx="8229600" cy="5256584"/>
          </a:xfrm>
        </p:spPr>
        <p:txBody>
          <a:bodyPr>
            <a:normAutofit lnSpcReduction="10000"/>
          </a:bodyPr>
          <a:lstStyle/>
          <a:p>
            <a:pPr algn="just"/>
            <a:r>
              <a:rPr lang="tr-TR" sz="1600" dirty="0" err="1">
                <a:solidFill>
                  <a:schemeClr val="accent1"/>
                </a:solidFill>
              </a:rPr>
              <a:t>Boole</a:t>
            </a:r>
            <a:r>
              <a:rPr lang="tr-TR" sz="1600" dirty="0">
                <a:solidFill>
                  <a:schemeClr val="accent1"/>
                </a:solidFill>
              </a:rPr>
              <a:t> Cebri, 1850’li yıllarda matematikçi George </a:t>
            </a:r>
            <a:r>
              <a:rPr lang="tr-TR" sz="1600" dirty="0" err="1">
                <a:solidFill>
                  <a:schemeClr val="accent1"/>
                </a:solidFill>
              </a:rPr>
              <a:t>Boole</a:t>
            </a:r>
            <a:r>
              <a:rPr lang="tr-TR" sz="1600" dirty="0">
                <a:solidFill>
                  <a:schemeClr val="accent1"/>
                </a:solidFill>
              </a:rPr>
              <a:t> tarafından Aristo’ </a:t>
            </a:r>
            <a:r>
              <a:rPr lang="tr-TR" sz="1600" dirty="0" err="1">
                <a:solidFill>
                  <a:schemeClr val="accent1"/>
                </a:solidFill>
              </a:rPr>
              <a:t>nun</a:t>
            </a:r>
            <a:r>
              <a:rPr lang="tr-TR" sz="1600" dirty="0">
                <a:solidFill>
                  <a:schemeClr val="accent1"/>
                </a:solidFill>
              </a:rPr>
              <a:t> mantık bilimine sembolik şekil verme isteği sonucunda ortaya çıkmıştır.</a:t>
            </a:r>
          </a:p>
          <a:p>
            <a:pPr algn="just"/>
            <a:r>
              <a:rPr lang="tr-TR" dirty="0">
                <a:solidFill>
                  <a:srgbClr val="FFC000"/>
                </a:solidFill>
              </a:rPr>
              <a:t>Doğru – Yanlış, </a:t>
            </a:r>
          </a:p>
          <a:p>
            <a:pPr algn="just"/>
            <a:r>
              <a:rPr lang="tr-TR" dirty="0">
                <a:solidFill>
                  <a:srgbClr val="FFC000"/>
                </a:solidFill>
              </a:rPr>
              <a:t>Evet – Hayır, </a:t>
            </a:r>
          </a:p>
          <a:p>
            <a:pPr algn="just"/>
            <a:r>
              <a:rPr lang="tr-TR" dirty="0">
                <a:solidFill>
                  <a:srgbClr val="FFC000"/>
                </a:solidFill>
              </a:rPr>
              <a:t>Açık – Kapalı, </a:t>
            </a:r>
          </a:p>
          <a:p>
            <a:pPr algn="just"/>
            <a:r>
              <a:rPr lang="tr-TR" dirty="0">
                <a:solidFill>
                  <a:srgbClr val="FFC000"/>
                </a:solidFill>
              </a:rPr>
              <a:t>1 – 0 vb.</a:t>
            </a:r>
          </a:p>
          <a:p>
            <a:pPr algn="just"/>
            <a:endParaRPr lang="tr-TR" sz="1600" i="1" dirty="0">
              <a:solidFill>
                <a:schemeClr val="accent1"/>
              </a:solidFill>
              <a:cs typeface="Arial" pitchFamily="34" charset="0"/>
            </a:endParaRPr>
          </a:p>
          <a:p>
            <a:pPr algn="just"/>
            <a:r>
              <a:rPr lang="tr-TR" sz="1600" i="1" dirty="0" err="1">
                <a:solidFill>
                  <a:schemeClr val="accent1"/>
                </a:solidFill>
                <a:cs typeface="Arial" pitchFamily="34" charset="0"/>
              </a:rPr>
              <a:t>Boole</a:t>
            </a:r>
            <a:r>
              <a:rPr lang="tr-TR" sz="1600" i="1" dirty="0">
                <a:solidFill>
                  <a:schemeClr val="accent1"/>
                </a:solidFill>
                <a:cs typeface="Arial" pitchFamily="34" charset="0"/>
              </a:rPr>
              <a:t> Cebri, VE (AND, · veya ^ ), VEYA (OR, + veya v ) ve DEĞİL (NOT, ˉ veya  ́ ) temel mantıksal işlemlerinden oluşan sembolik bir sistemdir.</a:t>
            </a:r>
          </a:p>
          <a:p>
            <a:pPr algn="just"/>
            <a:r>
              <a:rPr lang="tr-TR" sz="1600" i="1" dirty="0">
                <a:solidFill>
                  <a:schemeClr val="accent1"/>
                </a:solidFill>
                <a:cs typeface="Arial" pitchFamily="34" charset="0"/>
              </a:rPr>
              <a:t>Bilgisayarlarda kullanılan devrelerin tasarımı için gerekli temeli </a:t>
            </a:r>
            <a:r>
              <a:rPr lang="tr-TR" sz="1600" i="1" dirty="0" err="1">
                <a:solidFill>
                  <a:schemeClr val="accent1"/>
                </a:solidFill>
                <a:cs typeface="Arial" pitchFamily="34" charset="0"/>
              </a:rPr>
              <a:t>Boole</a:t>
            </a:r>
            <a:r>
              <a:rPr lang="tr-TR" sz="1600" i="1" dirty="0">
                <a:solidFill>
                  <a:schemeClr val="accent1"/>
                </a:solidFill>
                <a:cs typeface="Arial" pitchFamily="34" charset="0"/>
              </a:rPr>
              <a:t> Cebri oluşturur.</a:t>
            </a:r>
          </a:p>
          <a:p>
            <a:pPr algn="just"/>
            <a:r>
              <a:rPr lang="tr-TR" sz="1600" i="1" dirty="0">
                <a:solidFill>
                  <a:schemeClr val="accent1"/>
                </a:solidFill>
                <a:cs typeface="Arial" pitchFamily="34" charset="0"/>
              </a:rPr>
              <a:t>değişken olarak cebirdeki gibi sayısal nicelikleri değil, doğruluk değeri 1 (bir) ya da yanlışlık değeri 0 (sıfır) girişlerini kullanır ve önermelerle işlem yapılmasına olanak sağlar.</a:t>
            </a:r>
          </a:p>
          <a:p>
            <a:pPr algn="just"/>
            <a:r>
              <a:rPr lang="tr-TR" sz="1600" i="1" dirty="0" err="1">
                <a:solidFill>
                  <a:schemeClr val="accent1"/>
                </a:solidFill>
                <a:cs typeface="Arial" pitchFamily="34" charset="0"/>
              </a:rPr>
              <a:t>Boolean</a:t>
            </a:r>
            <a:r>
              <a:rPr lang="tr-TR" sz="1600" i="1" dirty="0">
                <a:solidFill>
                  <a:schemeClr val="accent1"/>
                </a:solidFill>
                <a:cs typeface="Arial" pitchFamily="34" charset="0"/>
              </a:rPr>
              <a:t> cebri sayısal devrelerin çıkış ifadelerinin giriş değişkenleri cinsinden ifade edilmesini ve elde edilen ifadenin en basit haline ulaşması için kullanılır.</a:t>
            </a:r>
          </a:p>
          <a:p>
            <a:pPr algn="just"/>
            <a:endParaRPr lang="tr-TR" sz="1600" i="1" dirty="0">
              <a:solidFill>
                <a:schemeClr val="accent1"/>
              </a:solidFill>
              <a:cs typeface="Arial" pitchFamily="34" charset="0"/>
            </a:endParaRPr>
          </a:p>
          <a:p>
            <a:pPr algn="just"/>
            <a:r>
              <a:rPr lang="tr-TR" sz="1600" i="1" dirty="0">
                <a:solidFill>
                  <a:schemeClr val="accent1"/>
                </a:solidFill>
                <a:cs typeface="Arial" pitchFamily="34" charset="0"/>
              </a:rPr>
              <a:t>Türkiye'nin başkenti Konya’dır. (Yanlış - 0)</a:t>
            </a:r>
          </a:p>
          <a:p>
            <a:pPr algn="just"/>
            <a:r>
              <a:rPr lang="tr-TR" sz="1600" i="1" dirty="0">
                <a:solidFill>
                  <a:schemeClr val="accent1"/>
                </a:solidFill>
                <a:cs typeface="Arial" pitchFamily="34" charset="0"/>
              </a:rPr>
              <a:t>• Türkiye'nin başkenti Ankara'dır. (Doğru - 1)</a:t>
            </a:r>
          </a:p>
        </p:txBody>
      </p:sp>
      <p:pic>
        <p:nvPicPr>
          <p:cNvPr id="6" name="Resim 5">
            <a:extLst>
              <a:ext uri="{FF2B5EF4-FFF2-40B4-BE49-F238E27FC236}">
                <a16:creationId xmlns:a16="http://schemas.microsoft.com/office/drawing/2014/main" id="{228A4C28-F94F-80AE-01E0-9C158F85505E}"/>
              </a:ext>
            </a:extLst>
          </p:cNvPr>
          <p:cNvPicPr>
            <a:picLocks noChangeAspect="1"/>
          </p:cNvPicPr>
          <p:nvPr/>
        </p:nvPicPr>
        <p:blipFill>
          <a:blip r:embed="rId2"/>
          <a:stretch>
            <a:fillRect/>
          </a:stretch>
        </p:blipFill>
        <p:spPr>
          <a:xfrm>
            <a:off x="4427984" y="2060848"/>
            <a:ext cx="3112169" cy="1210576"/>
          </a:xfrm>
          <a:prstGeom prst="rect">
            <a:avLst/>
          </a:prstGeom>
        </p:spPr>
      </p:pic>
    </p:spTree>
    <p:extLst>
      <p:ext uri="{BB962C8B-B14F-4D97-AF65-F5344CB8AC3E}">
        <p14:creationId xmlns:p14="http://schemas.microsoft.com/office/powerpoint/2010/main" val="21133612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a:xfrm>
            <a:off x="1187624" y="548680"/>
            <a:ext cx="7499176" cy="1224136"/>
          </a:xfrm>
        </p:spPr>
        <p:txBody>
          <a:bodyPr>
            <a:normAutofit fontScale="90000"/>
          </a:bodyPr>
          <a:lstStyle/>
          <a:p>
            <a:r>
              <a:rPr lang="tr-TR" sz="3600" dirty="0" err="1">
                <a:solidFill>
                  <a:srgbClr val="FFC000"/>
                </a:solidFill>
              </a:rPr>
              <a:t>Boole</a:t>
            </a:r>
            <a:r>
              <a:rPr lang="tr-TR" sz="3600" dirty="0">
                <a:solidFill>
                  <a:srgbClr val="FFC000"/>
                </a:solidFill>
              </a:rPr>
              <a:t> Cebri</a:t>
            </a:r>
            <a:br>
              <a:rPr lang="tr-TR" sz="3600" dirty="0">
                <a:solidFill>
                  <a:srgbClr val="FFC000"/>
                </a:solidFill>
              </a:rPr>
            </a:br>
            <a:r>
              <a:rPr lang="tr-TR" sz="3600" dirty="0">
                <a:solidFill>
                  <a:srgbClr val="FFC000"/>
                </a:solidFill>
              </a:rPr>
              <a:t>Toplamların Çarpımı (POS Product Of </a:t>
            </a:r>
            <a:r>
              <a:rPr lang="tr-TR" sz="3600" dirty="0" err="1">
                <a:solidFill>
                  <a:srgbClr val="FFC000"/>
                </a:solidFill>
              </a:rPr>
              <a:t>Sums</a:t>
            </a:r>
            <a:r>
              <a:rPr lang="tr-TR" sz="3600" dirty="0">
                <a:solidFill>
                  <a:srgbClr val="FFC000"/>
                </a:solidFill>
              </a:rPr>
              <a:t>)</a:t>
            </a:r>
            <a:br>
              <a:rPr lang="tr-TR" sz="3600" dirty="0">
                <a:solidFill>
                  <a:srgbClr val="FFC000"/>
                </a:solidFill>
              </a:rPr>
            </a:br>
            <a:r>
              <a:rPr lang="tr-TR" sz="3600" dirty="0">
                <a:solidFill>
                  <a:srgbClr val="FFC000"/>
                </a:solidFill>
              </a:rPr>
              <a:t>Çarpımların Toplamı (SOP </a:t>
            </a:r>
            <a:r>
              <a:rPr lang="tr-TR" sz="3600" dirty="0" err="1">
                <a:solidFill>
                  <a:srgbClr val="FFC000"/>
                </a:solidFill>
              </a:rPr>
              <a:t>Sum</a:t>
            </a:r>
            <a:r>
              <a:rPr lang="tr-TR" sz="3600" dirty="0">
                <a:solidFill>
                  <a:srgbClr val="FFC000"/>
                </a:solidFill>
              </a:rPr>
              <a:t> OF </a:t>
            </a:r>
            <a:r>
              <a:rPr lang="tr-TR" sz="3600" dirty="0" err="1">
                <a:solidFill>
                  <a:srgbClr val="FFC000"/>
                </a:solidFill>
              </a:rPr>
              <a:t>Products</a:t>
            </a:r>
            <a:r>
              <a:rPr lang="tr-TR" sz="3600" dirty="0">
                <a:solidFill>
                  <a:srgbClr val="FFC000"/>
                </a:solidFill>
              </a:rPr>
              <a:t>)</a:t>
            </a:r>
          </a:p>
        </p:txBody>
      </p:sp>
      <p:sp>
        <p:nvSpPr>
          <p:cNvPr id="6" name="İçerik Yer Tutucusu 5">
            <a:extLst>
              <a:ext uri="{FF2B5EF4-FFF2-40B4-BE49-F238E27FC236}">
                <a16:creationId xmlns:a16="http://schemas.microsoft.com/office/drawing/2014/main" id="{F2EB74BE-9E37-B836-89AC-BE42B4DFBF5A}"/>
              </a:ext>
            </a:extLst>
          </p:cNvPr>
          <p:cNvSpPr>
            <a:spLocks noGrp="1"/>
          </p:cNvSpPr>
          <p:nvPr>
            <p:ph idx="1"/>
          </p:nvPr>
        </p:nvSpPr>
        <p:spPr>
          <a:xfrm>
            <a:off x="457200" y="1935480"/>
            <a:ext cx="8229600" cy="3964265"/>
          </a:xfrm>
        </p:spPr>
        <p:txBody>
          <a:bodyPr/>
          <a:lstStyle/>
          <a:p>
            <a:endParaRPr lang="tr-TR" dirty="0"/>
          </a:p>
        </p:txBody>
      </p:sp>
      <p:pic>
        <p:nvPicPr>
          <p:cNvPr id="4" name="Resim 3">
            <a:extLst>
              <a:ext uri="{FF2B5EF4-FFF2-40B4-BE49-F238E27FC236}">
                <a16:creationId xmlns:a16="http://schemas.microsoft.com/office/drawing/2014/main" id="{9A65F106-5CD9-0CA3-4825-21AA5A659EC5}"/>
              </a:ext>
            </a:extLst>
          </p:cNvPr>
          <p:cNvPicPr>
            <a:picLocks noChangeAspect="1"/>
          </p:cNvPicPr>
          <p:nvPr/>
        </p:nvPicPr>
        <p:blipFill>
          <a:blip r:embed="rId2"/>
          <a:stretch>
            <a:fillRect/>
          </a:stretch>
        </p:blipFill>
        <p:spPr>
          <a:xfrm>
            <a:off x="1259632" y="2060848"/>
            <a:ext cx="6195473" cy="4176464"/>
          </a:xfrm>
          <a:prstGeom prst="rect">
            <a:avLst/>
          </a:prstGeom>
        </p:spPr>
      </p:pic>
    </p:spTree>
    <p:extLst>
      <p:ext uri="{BB962C8B-B14F-4D97-AF65-F5344CB8AC3E}">
        <p14:creationId xmlns:p14="http://schemas.microsoft.com/office/powerpoint/2010/main" val="21989028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a:xfrm>
            <a:off x="1187624" y="548680"/>
            <a:ext cx="7499176" cy="576064"/>
          </a:xfrm>
        </p:spPr>
        <p:txBody>
          <a:bodyPr>
            <a:normAutofit fontScale="90000"/>
          </a:bodyPr>
          <a:lstStyle/>
          <a:p>
            <a:r>
              <a:rPr lang="tr-TR" sz="3600" dirty="0">
                <a:solidFill>
                  <a:srgbClr val="FFC000"/>
                </a:solidFill>
              </a:rPr>
              <a:t>Lojik Kapılar ve Doğruluk Tabloları</a:t>
            </a:r>
          </a:p>
        </p:txBody>
      </p:sp>
      <p:sp>
        <p:nvSpPr>
          <p:cNvPr id="5" name="4 Metin kutusu"/>
          <p:cNvSpPr txBox="1"/>
          <p:nvPr/>
        </p:nvSpPr>
        <p:spPr>
          <a:xfrm>
            <a:off x="467544" y="1268760"/>
            <a:ext cx="8496944" cy="738664"/>
          </a:xfrm>
          <a:prstGeom prst="rect">
            <a:avLst/>
          </a:prstGeom>
          <a:noFill/>
        </p:spPr>
        <p:txBody>
          <a:bodyPr wrap="square" rtlCol="0">
            <a:spAutoFit/>
          </a:bodyPr>
          <a:lstStyle/>
          <a:p>
            <a:r>
              <a:rPr lang="tr-TR" sz="1400" dirty="0">
                <a:solidFill>
                  <a:schemeClr val="accent1"/>
                </a:solidFill>
              </a:rPr>
              <a:t>Sayısal entegrelerin temelini oluşturan lojik kapılar, diyot, </a:t>
            </a:r>
            <a:r>
              <a:rPr lang="tr-TR" sz="1400" dirty="0" err="1">
                <a:solidFill>
                  <a:schemeClr val="accent1"/>
                </a:solidFill>
              </a:rPr>
              <a:t>transistör</a:t>
            </a:r>
            <a:r>
              <a:rPr lang="tr-TR" sz="1400" dirty="0">
                <a:solidFill>
                  <a:schemeClr val="accent1"/>
                </a:solidFill>
              </a:rPr>
              <a:t>, direnç, kondansatör gibi çeşitli elemanlar içerir. Entegre devreler, az güçle ama yüksek hızla çalışan, küçük boyutlu ve harici kablo bağlantısı oldukça az olan sistemlerdir.  Aşağıda lojik kapıları ve bu kapılara ilişkin doğruluk tabloları gösterilmiştir.</a:t>
            </a:r>
          </a:p>
        </p:txBody>
      </p:sp>
      <p:sp>
        <p:nvSpPr>
          <p:cNvPr id="4" name="İçerik Yer Tutucusu 3">
            <a:extLst>
              <a:ext uri="{FF2B5EF4-FFF2-40B4-BE49-F238E27FC236}">
                <a16:creationId xmlns:a16="http://schemas.microsoft.com/office/drawing/2014/main" id="{A6E36C45-5589-AA43-7AB2-CAFC7186A39D}"/>
              </a:ext>
            </a:extLst>
          </p:cNvPr>
          <p:cNvSpPr>
            <a:spLocks noGrp="1"/>
          </p:cNvSpPr>
          <p:nvPr>
            <p:ph idx="1"/>
          </p:nvPr>
        </p:nvSpPr>
        <p:spPr/>
        <p:txBody>
          <a:bodyPr/>
          <a:lstStyle/>
          <a:p>
            <a:endParaRPr lang="tr-TR"/>
          </a:p>
        </p:txBody>
      </p:sp>
      <p:pic>
        <p:nvPicPr>
          <p:cNvPr id="8" name="Resim 7">
            <a:extLst>
              <a:ext uri="{FF2B5EF4-FFF2-40B4-BE49-F238E27FC236}">
                <a16:creationId xmlns:a16="http://schemas.microsoft.com/office/drawing/2014/main" id="{04B4A651-7680-812A-DBC5-4AF1081BB4B4}"/>
              </a:ext>
            </a:extLst>
          </p:cNvPr>
          <p:cNvPicPr>
            <a:picLocks noChangeAspect="1"/>
          </p:cNvPicPr>
          <p:nvPr/>
        </p:nvPicPr>
        <p:blipFill>
          <a:blip r:embed="rId2"/>
          <a:stretch>
            <a:fillRect/>
          </a:stretch>
        </p:blipFill>
        <p:spPr>
          <a:xfrm>
            <a:off x="715516" y="2036372"/>
            <a:ext cx="7384876" cy="4773795"/>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a:xfrm>
            <a:off x="1187624" y="548680"/>
            <a:ext cx="7499176" cy="576064"/>
          </a:xfrm>
        </p:spPr>
        <p:txBody>
          <a:bodyPr>
            <a:normAutofit fontScale="90000"/>
          </a:bodyPr>
          <a:lstStyle/>
          <a:p>
            <a:r>
              <a:rPr lang="tr-TR" sz="3600" dirty="0">
                <a:solidFill>
                  <a:srgbClr val="FFC000"/>
                </a:solidFill>
              </a:rPr>
              <a:t>Lojik Kapılar ve Doğruluk Tabloları</a:t>
            </a:r>
            <a:br>
              <a:rPr lang="tr-TR" sz="3600" dirty="0">
                <a:solidFill>
                  <a:srgbClr val="FFC000"/>
                </a:solidFill>
              </a:rPr>
            </a:br>
            <a:r>
              <a:rPr lang="tr-TR" sz="3600" dirty="0">
                <a:solidFill>
                  <a:srgbClr val="FFC000"/>
                </a:solidFill>
              </a:rPr>
              <a:t>AND </a:t>
            </a:r>
            <a:r>
              <a:rPr lang="tr-TR" sz="3600" dirty="0" err="1">
                <a:solidFill>
                  <a:srgbClr val="FFC000"/>
                </a:solidFill>
              </a:rPr>
              <a:t>Gate</a:t>
            </a:r>
            <a:r>
              <a:rPr lang="tr-TR" sz="3600" dirty="0">
                <a:solidFill>
                  <a:srgbClr val="FFC000"/>
                </a:solidFill>
              </a:rPr>
              <a:t> (VE Kapısı)</a:t>
            </a:r>
          </a:p>
        </p:txBody>
      </p:sp>
      <p:sp>
        <p:nvSpPr>
          <p:cNvPr id="4" name="İçerik Yer Tutucusu 3">
            <a:extLst>
              <a:ext uri="{FF2B5EF4-FFF2-40B4-BE49-F238E27FC236}">
                <a16:creationId xmlns:a16="http://schemas.microsoft.com/office/drawing/2014/main" id="{A6E36C45-5589-AA43-7AB2-CAFC7186A39D}"/>
              </a:ext>
            </a:extLst>
          </p:cNvPr>
          <p:cNvSpPr>
            <a:spLocks noGrp="1"/>
          </p:cNvSpPr>
          <p:nvPr>
            <p:ph idx="1"/>
          </p:nvPr>
        </p:nvSpPr>
        <p:spPr/>
        <p:txBody>
          <a:bodyPr/>
          <a:lstStyle/>
          <a:p>
            <a:endParaRPr lang="tr-TR"/>
          </a:p>
        </p:txBody>
      </p:sp>
      <p:pic>
        <p:nvPicPr>
          <p:cNvPr id="6" name="Resim 5">
            <a:extLst>
              <a:ext uri="{FF2B5EF4-FFF2-40B4-BE49-F238E27FC236}">
                <a16:creationId xmlns:a16="http://schemas.microsoft.com/office/drawing/2014/main" id="{8024C6A1-D317-BDB4-22E5-81F87D292332}"/>
              </a:ext>
            </a:extLst>
          </p:cNvPr>
          <p:cNvPicPr>
            <a:picLocks noChangeAspect="1"/>
          </p:cNvPicPr>
          <p:nvPr/>
        </p:nvPicPr>
        <p:blipFill>
          <a:blip r:embed="rId2"/>
          <a:stretch>
            <a:fillRect/>
          </a:stretch>
        </p:blipFill>
        <p:spPr>
          <a:xfrm>
            <a:off x="611560" y="1491527"/>
            <a:ext cx="7884368" cy="4817793"/>
          </a:xfrm>
          <a:prstGeom prst="rect">
            <a:avLst/>
          </a:prstGeom>
        </p:spPr>
      </p:pic>
    </p:spTree>
    <p:extLst>
      <p:ext uri="{BB962C8B-B14F-4D97-AF65-F5344CB8AC3E}">
        <p14:creationId xmlns:p14="http://schemas.microsoft.com/office/powerpoint/2010/main" val="40342241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a:xfrm>
            <a:off x="1187624" y="548680"/>
            <a:ext cx="7499176" cy="576064"/>
          </a:xfrm>
        </p:spPr>
        <p:txBody>
          <a:bodyPr>
            <a:normAutofit fontScale="90000"/>
          </a:bodyPr>
          <a:lstStyle/>
          <a:p>
            <a:r>
              <a:rPr lang="tr-TR" sz="3600" dirty="0">
                <a:solidFill>
                  <a:srgbClr val="FFC000"/>
                </a:solidFill>
              </a:rPr>
              <a:t>Lojik Kapılar ve Doğruluk Tabloları </a:t>
            </a:r>
            <a:br>
              <a:rPr lang="tr-TR" sz="3600" dirty="0">
                <a:solidFill>
                  <a:srgbClr val="FFC000"/>
                </a:solidFill>
              </a:rPr>
            </a:br>
            <a:r>
              <a:rPr lang="tr-TR" sz="3600" dirty="0">
                <a:solidFill>
                  <a:srgbClr val="FFC000"/>
                </a:solidFill>
              </a:rPr>
              <a:t>(AND </a:t>
            </a:r>
            <a:r>
              <a:rPr lang="tr-TR" sz="3600" dirty="0" err="1">
                <a:solidFill>
                  <a:srgbClr val="FFC000"/>
                </a:solidFill>
              </a:rPr>
              <a:t>Gate</a:t>
            </a:r>
            <a:r>
              <a:rPr lang="tr-TR" sz="3600" dirty="0">
                <a:solidFill>
                  <a:srgbClr val="FFC000"/>
                </a:solidFill>
              </a:rPr>
              <a:t>)</a:t>
            </a:r>
          </a:p>
        </p:txBody>
      </p:sp>
      <p:pic>
        <p:nvPicPr>
          <p:cNvPr id="5" name="İçerik Yer Tutucusu 4" descr="elektronik eşyalar, devre içeren bir resim&#10;&#10;Açıklama otomatik olarak oluşturuldu">
            <a:extLst>
              <a:ext uri="{FF2B5EF4-FFF2-40B4-BE49-F238E27FC236}">
                <a16:creationId xmlns:a16="http://schemas.microsoft.com/office/drawing/2014/main" id="{31C6BEB0-1E1D-40C9-E8AB-9DC4F2991AD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67544" y="1700808"/>
            <a:ext cx="3343275" cy="3333750"/>
          </a:xfrm>
        </p:spPr>
      </p:pic>
      <p:pic>
        <p:nvPicPr>
          <p:cNvPr id="8" name="Resim 7">
            <a:extLst>
              <a:ext uri="{FF2B5EF4-FFF2-40B4-BE49-F238E27FC236}">
                <a16:creationId xmlns:a16="http://schemas.microsoft.com/office/drawing/2014/main" id="{ED908DF8-E2F4-F908-C763-441E244994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04048" y="980728"/>
            <a:ext cx="3168352" cy="2300711"/>
          </a:xfrm>
          <a:prstGeom prst="rect">
            <a:avLst/>
          </a:prstGeom>
        </p:spPr>
      </p:pic>
      <p:pic>
        <p:nvPicPr>
          <p:cNvPr id="10" name="Resim 9" descr="metin içeren bir resim&#10;&#10;Açıklama otomatik olarak oluşturuldu">
            <a:extLst>
              <a:ext uri="{FF2B5EF4-FFF2-40B4-BE49-F238E27FC236}">
                <a16:creationId xmlns:a16="http://schemas.microsoft.com/office/drawing/2014/main" id="{F6645017-D6E8-6DAE-FFC6-45015874EE1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6200000">
            <a:off x="4845986" y="3859997"/>
            <a:ext cx="3484477" cy="2376264"/>
          </a:xfrm>
          <a:prstGeom prst="rect">
            <a:avLst/>
          </a:prstGeom>
        </p:spPr>
      </p:pic>
    </p:spTree>
    <p:extLst>
      <p:ext uri="{BB962C8B-B14F-4D97-AF65-F5344CB8AC3E}">
        <p14:creationId xmlns:p14="http://schemas.microsoft.com/office/powerpoint/2010/main" val="8368746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a:xfrm>
            <a:off x="1187624" y="548680"/>
            <a:ext cx="7499176" cy="576064"/>
          </a:xfrm>
        </p:spPr>
        <p:txBody>
          <a:bodyPr>
            <a:normAutofit fontScale="90000"/>
          </a:bodyPr>
          <a:lstStyle/>
          <a:p>
            <a:r>
              <a:rPr lang="tr-TR" sz="3600" dirty="0">
                <a:solidFill>
                  <a:srgbClr val="FFC000"/>
                </a:solidFill>
              </a:rPr>
              <a:t>Lojik Kapılar ve Doğruluk Tabloları </a:t>
            </a:r>
            <a:br>
              <a:rPr lang="tr-TR" sz="3600" dirty="0">
                <a:solidFill>
                  <a:srgbClr val="FFC000"/>
                </a:solidFill>
              </a:rPr>
            </a:br>
            <a:r>
              <a:rPr lang="tr-TR" sz="3600" dirty="0">
                <a:solidFill>
                  <a:srgbClr val="FFC000"/>
                </a:solidFill>
              </a:rPr>
              <a:t>(AND </a:t>
            </a:r>
            <a:r>
              <a:rPr lang="tr-TR" sz="3600" dirty="0" err="1">
                <a:solidFill>
                  <a:srgbClr val="FFC000"/>
                </a:solidFill>
              </a:rPr>
              <a:t>Gate</a:t>
            </a:r>
            <a:r>
              <a:rPr lang="tr-TR" sz="3600" dirty="0">
                <a:solidFill>
                  <a:srgbClr val="FFC000"/>
                </a:solidFill>
              </a:rPr>
              <a:t>)</a:t>
            </a:r>
          </a:p>
        </p:txBody>
      </p:sp>
      <p:sp>
        <p:nvSpPr>
          <p:cNvPr id="4" name="İçerik Yer Tutucusu 3">
            <a:extLst>
              <a:ext uri="{FF2B5EF4-FFF2-40B4-BE49-F238E27FC236}">
                <a16:creationId xmlns:a16="http://schemas.microsoft.com/office/drawing/2014/main" id="{60619243-848C-0F74-0E4A-5ECEEE02B11E}"/>
              </a:ext>
            </a:extLst>
          </p:cNvPr>
          <p:cNvSpPr>
            <a:spLocks noGrp="1"/>
          </p:cNvSpPr>
          <p:nvPr>
            <p:ph idx="1"/>
          </p:nvPr>
        </p:nvSpPr>
        <p:spPr/>
        <p:txBody>
          <a:bodyPr/>
          <a:lstStyle/>
          <a:p>
            <a:endParaRPr lang="tr-TR" dirty="0"/>
          </a:p>
        </p:txBody>
      </p:sp>
      <p:pic>
        <p:nvPicPr>
          <p:cNvPr id="6" name="Resim 5">
            <a:extLst>
              <a:ext uri="{FF2B5EF4-FFF2-40B4-BE49-F238E27FC236}">
                <a16:creationId xmlns:a16="http://schemas.microsoft.com/office/drawing/2014/main" id="{6655573B-5FCD-9D46-98A1-92A576A54748}"/>
              </a:ext>
            </a:extLst>
          </p:cNvPr>
          <p:cNvPicPr>
            <a:picLocks noChangeAspect="1"/>
          </p:cNvPicPr>
          <p:nvPr/>
        </p:nvPicPr>
        <p:blipFill>
          <a:blip r:embed="rId2"/>
          <a:stretch>
            <a:fillRect/>
          </a:stretch>
        </p:blipFill>
        <p:spPr>
          <a:xfrm>
            <a:off x="161764" y="1628800"/>
            <a:ext cx="8820472" cy="3901189"/>
          </a:xfrm>
          <a:prstGeom prst="rect">
            <a:avLst/>
          </a:prstGeom>
        </p:spPr>
      </p:pic>
    </p:spTree>
    <p:extLst>
      <p:ext uri="{BB962C8B-B14F-4D97-AF65-F5344CB8AC3E}">
        <p14:creationId xmlns:p14="http://schemas.microsoft.com/office/powerpoint/2010/main" val="7922890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a:xfrm>
            <a:off x="1187624" y="548680"/>
            <a:ext cx="7499176" cy="576064"/>
          </a:xfrm>
        </p:spPr>
        <p:txBody>
          <a:bodyPr>
            <a:normAutofit fontScale="90000"/>
          </a:bodyPr>
          <a:lstStyle/>
          <a:p>
            <a:r>
              <a:rPr lang="tr-TR" sz="3600" dirty="0">
                <a:solidFill>
                  <a:srgbClr val="FFC000"/>
                </a:solidFill>
              </a:rPr>
              <a:t>Lojik Kapılar ve Doğruluk Tabloları</a:t>
            </a:r>
            <a:br>
              <a:rPr lang="tr-TR" sz="3600" dirty="0">
                <a:solidFill>
                  <a:srgbClr val="FFC000"/>
                </a:solidFill>
              </a:rPr>
            </a:br>
            <a:r>
              <a:rPr lang="tr-TR" sz="3600" dirty="0">
                <a:solidFill>
                  <a:srgbClr val="FFC000"/>
                </a:solidFill>
              </a:rPr>
              <a:t>OR </a:t>
            </a:r>
            <a:r>
              <a:rPr lang="tr-TR" sz="3600" dirty="0" err="1">
                <a:solidFill>
                  <a:srgbClr val="FFC000"/>
                </a:solidFill>
              </a:rPr>
              <a:t>Gate</a:t>
            </a:r>
            <a:r>
              <a:rPr lang="tr-TR" sz="3600" dirty="0">
                <a:solidFill>
                  <a:srgbClr val="FFC000"/>
                </a:solidFill>
              </a:rPr>
              <a:t> (VEYA Kapısı)</a:t>
            </a:r>
          </a:p>
        </p:txBody>
      </p:sp>
      <p:sp>
        <p:nvSpPr>
          <p:cNvPr id="4" name="İçerik Yer Tutucusu 3">
            <a:extLst>
              <a:ext uri="{FF2B5EF4-FFF2-40B4-BE49-F238E27FC236}">
                <a16:creationId xmlns:a16="http://schemas.microsoft.com/office/drawing/2014/main" id="{A6E36C45-5589-AA43-7AB2-CAFC7186A39D}"/>
              </a:ext>
            </a:extLst>
          </p:cNvPr>
          <p:cNvSpPr>
            <a:spLocks noGrp="1"/>
          </p:cNvSpPr>
          <p:nvPr>
            <p:ph idx="1"/>
          </p:nvPr>
        </p:nvSpPr>
        <p:spPr/>
        <p:txBody>
          <a:bodyPr/>
          <a:lstStyle/>
          <a:p>
            <a:endParaRPr lang="tr-TR"/>
          </a:p>
        </p:txBody>
      </p:sp>
      <p:pic>
        <p:nvPicPr>
          <p:cNvPr id="5" name="Resim 4">
            <a:extLst>
              <a:ext uri="{FF2B5EF4-FFF2-40B4-BE49-F238E27FC236}">
                <a16:creationId xmlns:a16="http://schemas.microsoft.com/office/drawing/2014/main" id="{B219A49F-7605-A27D-DF09-7A5F399EAC14}"/>
              </a:ext>
            </a:extLst>
          </p:cNvPr>
          <p:cNvPicPr>
            <a:picLocks noChangeAspect="1"/>
          </p:cNvPicPr>
          <p:nvPr/>
        </p:nvPicPr>
        <p:blipFill>
          <a:blip r:embed="rId2"/>
          <a:stretch>
            <a:fillRect/>
          </a:stretch>
        </p:blipFill>
        <p:spPr>
          <a:xfrm>
            <a:off x="804503" y="1412776"/>
            <a:ext cx="7534994" cy="5206584"/>
          </a:xfrm>
          <a:prstGeom prst="rect">
            <a:avLst/>
          </a:prstGeom>
        </p:spPr>
      </p:pic>
    </p:spTree>
    <p:extLst>
      <p:ext uri="{BB962C8B-B14F-4D97-AF65-F5344CB8AC3E}">
        <p14:creationId xmlns:p14="http://schemas.microsoft.com/office/powerpoint/2010/main" val="30663539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a:xfrm>
            <a:off x="1187624" y="548680"/>
            <a:ext cx="7499176" cy="576064"/>
          </a:xfrm>
        </p:spPr>
        <p:txBody>
          <a:bodyPr>
            <a:normAutofit fontScale="90000"/>
          </a:bodyPr>
          <a:lstStyle/>
          <a:p>
            <a:r>
              <a:rPr lang="tr-TR" sz="3600" dirty="0">
                <a:solidFill>
                  <a:srgbClr val="FFC000"/>
                </a:solidFill>
              </a:rPr>
              <a:t>Lojik Kapılar ve Doğruluk Tabloları</a:t>
            </a:r>
            <a:br>
              <a:rPr lang="tr-TR" sz="3600" dirty="0">
                <a:solidFill>
                  <a:srgbClr val="FFC000"/>
                </a:solidFill>
              </a:rPr>
            </a:br>
            <a:r>
              <a:rPr lang="tr-TR" sz="3600" dirty="0">
                <a:solidFill>
                  <a:srgbClr val="FFC000"/>
                </a:solidFill>
              </a:rPr>
              <a:t>OR </a:t>
            </a:r>
            <a:r>
              <a:rPr lang="tr-TR" sz="3600" dirty="0" err="1">
                <a:solidFill>
                  <a:srgbClr val="FFC000"/>
                </a:solidFill>
              </a:rPr>
              <a:t>Gate</a:t>
            </a:r>
            <a:r>
              <a:rPr lang="tr-TR" sz="3600" dirty="0">
                <a:solidFill>
                  <a:srgbClr val="FFC000"/>
                </a:solidFill>
              </a:rPr>
              <a:t> (VEYA Kapısı)</a:t>
            </a:r>
          </a:p>
        </p:txBody>
      </p:sp>
      <p:sp>
        <p:nvSpPr>
          <p:cNvPr id="4" name="İçerik Yer Tutucusu 3">
            <a:extLst>
              <a:ext uri="{FF2B5EF4-FFF2-40B4-BE49-F238E27FC236}">
                <a16:creationId xmlns:a16="http://schemas.microsoft.com/office/drawing/2014/main" id="{A6E36C45-5589-AA43-7AB2-CAFC7186A39D}"/>
              </a:ext>
            </a:extLst>
          </p:cNvPr>
          <p:cNvSpPr>
            <a:spLocks noGrp="1"/>
          </p:cNvSpPr>
          <p:nvPr>
            <p:ph idx="1"/>
          </p:nvPr>
        </p:nvSpPr>
        <p:spPr/>
        <p:txBody>
          <a:bodyPr/>
          <a:lstStyle/>
          <a:p>
            <a:endParaRPr lang="tr-TR"/>
          </a:p>
        </p:txBody>
      </p:sp>
      <p:pic>
        <p:nvPicPr>
          <p:cNvPr id="6" name="Resim 5">
            <a:extLst>
              <a:ext uri="{FF2B5EF4-FFF2-40B4-BE49-F238E27FC236}">
                <a16:creationId xmlns:a16="http://schemas.microsoft.com/office/drawing/2014/main" id="{E47D4BB7-6777-1AC8-A009-A521C7FD719D}"/>
              </a:ext>
            </a:extLst>
          </p:cNvPr>
          <p:cNvPicPr>
            <a:picLocks noChangeAspect="1"/>
          </p:cNvPicPr>
          <p:nvPr/>
        </p:nvPicPr>
        <p:blipFill>
          <a:blip r:embed="rId2"/>
          <a:stretch>
            <a:fillRect/>
          </a:stretch>
        </p:blipFill>
        <p:spPr>
          <a:xfrm>
            <a:off x="611560" y="1196752"/>
            <a:ext cx="8162925" cy="5419725"/>
          </a:xfrm>
          <a:prstGeom prst="rect">
            <a:avLst/>
          </a:prstGeom>
        </p:spPr>
      </p:pic>
    </p:spTree>
    <p:extLst>
      <p:ext uri="{BB962C8B-B14F-4D97-AF65-F5344CB8AC3E}">
        <p14:creationId xmlns:p14="http://schemas.microsoft.com/office/powerpoint/2010/main" val="8409885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a:xfrm>
            <a:off x="1187624" y="548680"/>
            <a:ext cx="7499176" cy="576064"/>
          </a:xfrm>
        </p:spPr>
        <p:txBody>
          <a:bodyPr>
            <a:normAutofit fontScale="90000"/>
          </a:bodyPr>
          <a:lstStyle/>
          <a:p>
            <a:r>
              <a:rPr lang="tr-TR" sz="3600" dirty="0">
                <a:solidFill>
                  <a:srgbClr val="FFC000"/>
                </a:solidFill>
              </a:rPr>
              <a:t>Lojik Kapılar ve Doğruluk Tabloları</a:t>
            </a:r>
            <a:br>
              <a:rPr lang="tr-TR" sz="3600" dirty="0">
                <a:solidFill>
                  <a:srgbClr val="FFC000"/>
                </a:solidFill>
              </a:rPr>
            </a:br>
            <a:r>
              <a:rPr lang="tr-TR" sz="3600" dirty="0">
                <a:solidFill>
                  <a:srgbClr val="FFC000"/>
                </a:solidFill>
              </a:rPr>
              <a:t>OR </a:t>
            </a:r>
            <a:r>
              <a:rPr lang="tr-TR" sz="3600" dirty="0" err="1">
                <a:solidFill>
                  <a:srgbClr val="FFC000"/>
                </a:solidFill>
              </a:rPr>
              <a:t>Gate</a:t>
            </a:r>
            <a:r>
              <a:rPr lang="tr-TR" sz="3600" dirty="0">
                <a:solidFill>
                  <a:srgbClr val="FFC000"/>
                </a:solidFill>
              </a:rPr>
              <a:t> (VEYA Kapısı)</a:t>
            </a:r>
          </a:p>
        </p:txBody>
      </p:sp>
      <p:pic>
        <p:nvPicPr>
          <p:cNvPr id="5" name="İçerik Yer Tutucusu 4" descr="elektronik eşyalar, devre içeren bir resim&#10;&#10;Açıklama otomatik olarak oluşturuldu">
            <a:extLst>
              <a:ext uri="{FF2B5EF4-FFF2-40B4-BE49-F238E27FC236}">
                <a16:creationId xmlns:a16="http://schemas.microsoft.com/office/drawing/2014/main" id="{EC99D1A3-5C6E-BAE9-32B3-A5B2F9282B8B}"/>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7677" t="14764" r="15548" b="14695"/>
          <a:stretch/>
        </p:blipFill>
        <p:spPr>
          <a:xfrm>
            <a:off x="395536" y="1556792"/>
            <a:ext cx="3600401" cy="3096345"/>
          </a:xfrm>
        </p:spPr>
      </p:pic>
      <p:pic>
        <p:nvPicPr>
          <p:cNvPr id="8" name="Resim 7">
            <a:extLst>
              <a:ext uri="{FF2B5EF4-FFF2-40B4-BE49-F238E27FC236}">
                <a16:creationId xmlns:a16="http://schemas.microsoft.com/office/drawing/2014/main" id="{DFAEC47B-A82F-6262-2A38-AF1C889BB9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88024" y="3573016"/>
            <a:ext cx="4140240" cy="2957314"/>
          </a:xfrm>
          <a:prstGeom prst="rect">
            <a:avLst/>
          </a:prstGeom>
        </p:spPr>
      </p:pic>
      <p:pic>
        <p:nvPicPr>
          <p:cNvPr id="10" name="Resim 9">
            <a:extLst>
              <a:ext uri="{FF2B5EF4-FFF2-40B4-BE49-F238E27FC236}">
                <a16:creationId xmlns:a16="http://schemas.microsoft.com/office/drawing/2014/main" id="{E54F75CB-8DD7-195D-A43C-C6F136BC72E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a:off x="5600843" y="1249763"/>
            <a:ext cx="2514600" cy="1819275"/>
          </a:xfrm>
          <a:prstGeom prst="rect">
            <a:avLst/>
          </a:prstGeom>
        </p:spPr>
      </p:pic>
    </p:spTree>
    <p:extLst>
      <p:ext uri="{BB962C8B-B14F-4D97-AF65-F5344CB8AC3E}">
        <p14:creationId xmlns:p14="http://schemas.microsoft.com/office/powerpoint/2010/main" val="375528731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a:xfrm>
            <a:off x="1187624" y="548680"/>
            <a:ext cx="7499176" cy="576064"/>
          </a:xfrm>
        </p:spPr>
        <p:txBody>
          <a:bodyPr>
            <a:normAutofit fontScale="90000"/>
          </a:bodyPr>
          <a:lstStyle/>
          <a:p>
            <a:r>
              <a:rPr lang="tr-TR" sz="3600" dirty="0">
                <a:solidFill>
                  <a:srgbClr val="FFC000"/>
                </a:solidFill>
              </a:rPr>
              <a:t>Lojik Kapılar ve Doğruluk Tabloları</a:t>
            </a:r>
            <a:br>
              <a:rPr lang="tr-TR" sz="3600" dirty="0">
                <a:solidFill>
                  <a:srgbClr val="FFC000"/>
                </a:solidFill>
              </a:rPr>
            </a:br>
            <a:r>
              <a:rPr lang="tr-TR" sz="3600" dirty="0">
                <a:solidFill>
                  <a:srgbClr val="FFC000"/>
                </a:solidFill>
              </a:rPr>
              <a:t>NOT </a:t>
            </a:r>
            <a:r>
              <a:rPr lang="tr-TR" sz="3600" dirty="0" err="1">
                <a:solidFill>
                  <a:srgbClr val="FFC000"/>
                </a:solidFill>
              </a:rPr>
              <a:t>Gate</a:t>
            </a:r>
            <a:r>
              <a:rPr lang="tr-TR" sz="3600" dirty="0">
                <a:solidFill>
                  <a:srgbClr val="FFC000"/>
                </a:solidFill>
              </a:rPr>
              <a:t> (DEĞİL Kapısı)</a:t>
            </a:r>
          </a:p>
        </p:txBody>
      </p:sp>
      <p:sp>
        <p:nvSpPr>
          <p:cNvPr id="4" name="İçerik Yer Tutucusu 3">
            <a:extLst>
              <a:ext uri="{FF2B5EF4-FFF2-40B4-BE49-F238E27FC236}">
                <a16:creationId xmlns:a16="http://schemas.microsoft.com/office/drawing/2014/main" id="{A6E36C45-5589-AA43-7AB2-CAFC7186A39D}"/>
              </a:ext>
            </a:extLst>
          </p:cNvPr>
          <p:cNvSpPr>
            <a:spLocks noGrp="1"/>
          </p:cNvSpPr>
          <p:nvPr>
            <p:ph idx="1"/>
          </p:nvPr>
        </p:nvSpPr>
        <p:spPr/>
        <p:txBody>
          <a:bodyPr/>
          <a:lstStyle/>
          <a:p>
            <a:endParaRPr lang="tr-TR"/>
          </a:p>
        </p:txBody>
      </p:sp>
      <p:pic>
        <p:nvPicPr>
          <p:cNvPr id="6" name="Resim 5">
            <a:extLst>
              <a:ext uri="{FF2B5EF4-FFF2-40B4-BE49-F238E27FC236}">
                <a16:creationId xmlns:a16="http://schemas.microsoft.com/office/drawing/2014/main" id="{1847207F-1821-03D9-EC7E-90608EF7965A}"/>
              </a:ext>
            </a:extLst>
          </p:cNvPr>
          <p:cNvPicPr>
            <a:picLocks noChangeAspect="1"/>
          </p:cNvPicPr>
          <p:nvPr/>
        </p:nvPicPr>
        <p:blipFill rotWithShape="1">
          <a:blip r:embed="rId2"/>
          <a:srcRect t="13769"/>
          <a:stretch/>
        </p:blipFill>
        <p:spPr>
          <a:xfrm>
            <a:off x="179512" y="1988840"/>
            <a:ext cx="8604448" cy="4509419"/>
          </a:xfrm>
          <a:prstGeom prst="rect">
            <a:avLst/>
          </a:prstGeom>
        </p:spPr>
      </p:pic>
    </p:spTree>
    <p:extLst>
      <p:ext uri="{BB962C8B-B14F-4D97-AF65-F5344CB8AC3E}">
        <p14:creationId xmlns:p14="http://schemas.microsoft.com/office/powerpoint/2010/main" val="53197630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a:xfrm>
            <a:off x="1187624" y="548680"/>
            <a:ext cx="7499176" cy="576064"/>
          </a:xfrm>
        </p:spPr>
        <p:txBody>
          <a:bodyPr>
            <a:normAutofit fontScale="90000"/>
          </a:bodyPr>
          <a:lstStyle/>
          <a:p>
            <a:r>
              <a:rPr lang="tr-TR" sz="3600" dirty="0">
                <a:solidFill>
                  <a:srgbClr val="FFC000"/>
                </a:solidFill>
              </a:rPr>
              <a:t>Lojik Kapılar ve Doğruluk Tabloları</a:t>
            </a:r>
            <a:br>
              <a:rPr lang="tr-TR" sz="3600" dirty="0">
                <a:solidFill>
                  <a:srgbClr val="FFC000"/>
                </a:solidFill>
              </a:rPr>
            </a:br>
            <a:r>
              <a:rPr lang="tr-TR" sz="3600" dirty="0">
                <a:solidFill>
                  <a:srgbClr val="FFC000"/>
                </a:solidFill>
              </a:rPr>
              <a:t>XOR </a:t>
            </a:r>
            <a:r>
              <a:rPr lang="tr-TR" sz="3600" dirty="0" err="1">
                <a:solidFill>
                  <a:srgbClr val="FFC000"/>
                </a:solidFill>
              </a:rPr>
              <a:t>Gate</a:t>
            </a:r>
            <a:r>
              <a:rPr lang="tr-TR" sz="3600" dirty="0">
                <a:solidFill>
                  <a:srgbClr val="FFC000"/>
                </a:solidFill>
              </a:rPr>
              <a:t> (YADA, ÖZEL VEYA Kapısı)</a:t>
            </a:r>
          </a:p>
        </p:txBody>
      </p:sp>
      <p:sp>
        <p:nvSpPr>
          <p:cNvPr id="4" name="İçerik Yer Tutucusu 3">
            <a:extLst>
              <a:ext uri="{FF2B5EF4-FFF2-40B4-BE49-F238E27FC236}">
                <a16:creationId xmlns:a16="http://schemas.microsoft.com/office/drawing/2014/main" id="{A6E36C45-5589-AA43-7AB2-CAFC7186A39D}"/>
              </a:ext>
            </a:extLst>
          </p:cNvPr>
          <p:cNvSpPr>
            <a:spLocks noGrp="1"/>
          </p:cNvSpPr>
          <p:nvPr>
            <p:ph idx="1"/>
          </p:nvPr>
        </p:nvSpPr>
        <p:spPr/>
        <p:txBody>
          <a:bodyPr/>
          <a:lstStyle/>
          <a:p>
            <a:endParaRPr lang="tr-TR"/>
          </a:p>
        </p:txBody>
      </p:sp>
      <p:pic>
        <p:nvPicPr>
          <p:cNvPr id="5" name="Resim 4">
            <a:extLst>
              <a:ext uri="{FF2B5EF4-FFF2-40B4-BE49-F238E27FC236}">
                <a16:creationId xmlns:a16="http://schemas.microsoft.com/office/drawing/2014/main" id="{ECD2F9BB-CC75-30C6-2453-AD2FEB0EDF12}"/>
              </a:ext>
            </a:extLst>
          </p:cNvPr>
          <p:cNvPicPr>
            <a:picLocks noChangeAspect="1"/>
          </p:cNvPicPr>
          <p:nvPr/>
        </p:nvPicPr>
        <p:blipFill>
          <a:blip r:embed="rId2"/>
          <a:stretch>
            <a:fillRect/>
          </a:stretch>
        </p:blipFill>
        <p:spPr>
          <a:xfrm>
            <a:off x="116158" y="1268760"/>
            <a:ext cx="8911683" cy="5352528"/>
          </a:xfrm>
          <a:prstGeom prst="rect">
            <a:avLst/>
          </a:prstGeom>
        </p:spPr>
      </p:pic>
    </p:spTree>
    <p:extLst>
      <p:ext uri="{BB962C8B-B14F-4D97-AF65-F5344CB8AC3E}">
        <p14:creationId xmlns:p14="http://schemas.microsoft.com/office/powerpoint/2010/main" val="40822192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a:xfrm>
            <a:off x="1187624" y="548680"/>
            <a:ext cx="7499176" cy="576064"/>
          </a:xfrm>
        </p:spPr>
        <p:txBody>
          <a:bodyPr>
            <a:normAutofit fontScale="90000"/>
          </a:bodyPr>
          <a:lstStyle/>
          <a:p>
            <a:r>
              <a:rPr lang="tr-TR" sz="3600" dirty="0" err="1">
                <a:solidFill>
                  <a:srgbClr val="FFC000"/>
                </a:solidFill>
              </a:rPr>
              <a:t>Boole</a:t>
            </a:r>
            <a:r>
              <a:rPr lang="tr-TR" sz="3600" dirty="0">
                <a:solidFill>
                  <a:srgbClr val="FFC000"/>
                </a:solidFill>
              </a:rPr>
              <a:t> Cebri</a:t>
            </a:r>
          </a:p>
        </p:txBody>
      </p:sp>
      <p:sp>
        <p:nvSpPr>
          <p:cNvPr id="3" name="2 İçerik Yer Tutucusu"/>
          <p:cNvSpPr>
            <a:spLocks noGrp="1"/>
          </p:cNvSpPr>
          <p:nvPr>
            <p:ph idx="1"/>
          </p:nvPr>
        </p:nvSpPr>
        <p:spPr>
          <a:xfrm>
            <a:off x="374848" y="1196752"/>
            <a:ext cx="8229600" cy="4839816"/>
          </a:xfrm>
        </p:spPr>
        <p:txBody>
          <a:bodyPr>
            <a:normAutofit/>
          </a:bodyPr>
          <a:lstStyle/>
          <a:p>
            <a:pPr algn="just"/>
            <a:r>
              <a:rPr lang="tr-TR" sz="1600" dirty="0">
                <a:solidFill>
                  <a:schemeClr val="accent1"/>
                </a:solidFill>
              </a:rPr>
              <a:t>Sayısal devre tasarımının matematiksel temelini oluşturan “</a:t>
            </a:r>
            <a:r>
              <a:rPr lang="tr-TR" sz="1600" dirty="0" err="1">
                <a:solidFill>
                  <a:schemeClr val="accent1"/>
                </a:solidFill>
              </a:rPr>
              <a:t>Boole</a:t>
            </a:r>
            <a:r>
              <a:rPr lang="tr-TR" sz="1600" dirty="0">
                <a:solidFill>
                  <a:schemeClr val="accent1"/>
                </a:solidFill>
              </a:rPr>
              <a:t> Cebri, önermeler ya da nesneler arasındaki ilişkileri betimleyen simgesel matematiksel bir mantık sistemidir.</a:t>
            </a:r>
          </a:p>
          <a:p>
            <a:pPr algn="just"/>
            <a:endParaRPr lang="tr-TR" sz="1600" dirty="0">
              <a:solidFill>
                <a:schemeClr val="accent1"/>
              </a:solidFill>
            </a:endParaRPr>
          </a:p>
          <a:p>
            <a:pPr algn="just"/>
            <a:r>
              <a:rPr lang="tr-TR" sz="1600" dirty="0">
                <a:solidFill>
                  <a:schemeClr val="accent1"/>
                </a:solidFill>
              </a:rPr>
              <a:t>Sayısal bilgisayarlarda kullanılan devrelerin tasarımı için gerekli temelini Boole Cebri oluşturur.  Değişken olarak cebirdeki gibi sayısal nicelikleri değil,  doğruluk değeri 1 (bir) ya da yanlışlık değeri </a:t>
            </a:r>
            <a:r>
              <a:rPr lang="tr-TR" sz="1600" dirty="0">
                <a:solidFill>
                  <a:schemeClr val="accent1"/>
                </a:solidFill>
                <a:latin typeface="Arial" pitchFamily="34" charset="0"/>
                <a:cs typeface="Arial" pitchFamily="34" charset="0"/>
              </a:rPr>
              <a:t>0</a:t>
            </a:r>
            <a:r>
              <a:rPr lang="tr-TR" sz="1600" dirty="0">
                <a:solidFill>
                  <a:schemeClr val="accent1"/>
                </a:solidFill>
              </a:rPr>
              <a:t> (sıfır)  girişlerini kullanır ve  önermelerle işlem yapılmasına olanak sağlar. </a:t>
            </a:r>
          </a:p>
          <a:p>
            <a:pPr algn="just"/>
            <a:endParaRPr lang="tr-TR" sz="1600" dirty="0">
              <a:solidFill>
                <a:schemeClr val="accent1"/>
              </a:solidFill>
            </a:endParaRPr>
          </a:p>
          <a:p>
            <a:pPr algn="just"/>
            <a:r>
              <a:rPr lang="tr-TR" sz="1600" dirty="0">
                <a:solidFill>
                  <a:schemeClr val="accent1"/>
                </a:solidFill>
                <a:cs typeface="Arial" pitchFamily="34" charset="0"/>
              </a:rPr>
              <a:t>x ve y iki önerme olsun. Doğru önermeleri </a:t>
            </a:r>
            <a:r>
              <a:rPr lang="tr-TR" sz="1600" i="1" dirty="0">
                <a:solidFill>
                  <a:schemeClr val="accent1"/>
                </a:solidFill>
                <a:cs typeface="Arial" pitchFamily="34" charset="0"/>
              </a:rPr>
              <a:t>1 (bir), </a:t>
            </a:r>
            <a:r>
              <a:rPr lang="tr-TR" sz="1600" dirty="0">
                <a:solidFill>
                  <a:schemeClr val="accent1"/>
                </a:solidFill>
                <a:cs typeface="Arial" pitchFamily="34" charset="0"/>
              </a:rPr>
              <a:t>yanlış önermeleri </a:t>
            </a:r>
            <a:r>
              <a:rPr lang="tr-TR" sz="1600" i="1" dirty="0">
                <a:solidFill>
                  <a:schemeClr val="accent1"/>
                </a:solidFill>
                <a:latin typeface="Arial" pitchFamily="34" charset="0"/>
                <a:cs typeface="Arial" pitchFamily="34" charset="0"/>
              </a:rPr>
              <a:t>0 </a:t>
            </a:r>
            <a:r>
              <a:rPr lang="tr-TR" sz="1600" i="1" dirty="0">
                <a:solidFill>
                  <a:schemeClr val="accent1"/>
                </a:solidFill>
                <a:cs typeface="Arial" pitchFamily="34" charset="0"/>
              </a:rPr>
              <a:t>(sıfır) </a:t>
            </a:r>
            <a:r>
              <a:rPr lang="tr-TR" sz="1600" dirty="0">
                <a:solidFill>
                  <a:schemeClr val="accent1"/>
                </a:solidFill>
                <a:cs typeface="Arial" pitchFamily="34" charset="0"/>
              </a:rPr>
              <a:t>ile gösterelim. Buna göre: </a:t>
            </a:r>
          </a:p>
          <a:p>
            <a:pPr algn="just"/>
            <a:endParaRPr lang="tr-TR" sz="1600" i="1" dirty="0">
              <a:solidFill>
                <a:schemeClr val="accent1"/>
              </a:solidFill>
              <a:cs typeface="Arial" pitchFamily="34" charset="0"/>
            </a:endParaRPr>
          </a:p>
        </p:txBody>
      </p:sp>
      <p:pic>
        <p:nvPicPr>
          <p:cNvPr id="6" name="Resim 5">
            <a:extLst>
              <a:ext uri="{FF2B5EF4-FFF2-40B4-BE49-F238E27FC236}">
                <a16:creationId xmlns:a16="http://schemas.microsoft.com/office/drawing/2014/main" id="{055FA7FC-8527-C7FA-F864-6A5F99051E3F}"/>
              </a:ext>
            </a:extLst>
          </p:cNvPr>
          <p:cNvPicPr>
            <a:picLocks noChangeAspect="1"/>
          </p:cNvPicPr>
          <p:nvPr/>
        </p:nvPicPr>
        <p:blipFill>
          <a:blip r:embed="rId2"/>
          <a:stretch>
            <a:fillRect/>
          </a:stretch>
        </p:blipFill>
        <p:spPr>
          <a:xfrm>
            <a:off x="1123528" y="4077072"/>
            <a:ext cx="6732240" cy="210814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animEffect transition="in" filter="fade">
                                      <p:cBhvr>
                                        <p:cTn id="14" dur="1000"/>
                                        <p:tgtEl>
                                          <p:spTgt spid="3">
                                            <p:txEl>
                                              <p:pRg st="2" end="2"/>
                                            </p:txEl>
                                          </p:spTgt>
                                        </p:tgtEl>
                                      </p:cBhvr>
                                    </p:animEffect>
                                    <p:anim calcmode="lin" valueType="num">
                                      <p:cBhvr>
                                        <p:cTn id="15"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1000"/>
                                        <p:tgtEl>
                                          <p:spTgt spid="3">
                                            <p:txEl>
                                              <p:pRg st="4" end="4"/>
                                            </p:txEl>
                                          </p:spTgt>
                                        </p:tgtEl>
                                      </p:cBhvr>
                                    </p:animEffect>
                                    <p:anim calcmode="lin" valueType="num">
                                      <p:cBhvr>
                                        <p:cTn id="22"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a:xfrm>
            <a:off x="1187624" y="548680"/>
            <a:ext cx="7499176" cy="576064"/>
          </a:xfrm>
        </p:spPr>
        <p:txBody>
          <a:bodyPr>
            <a:normAutofit fontScale="90000"/>
          </a:bodyPr>
          <a:lstStyle/>
          <a:p>
            <a:r>
              <a:rPr lang="tr-TR" sz="3600" dirty="0">
                <a:solidFill>
                  <a:srgbClr val="FFC000"/>
                </a:solidFill>
              </a:rPr>
              <a:t>Lojik Kapılar ve Doğruluk Tabloları</a:t>
            </a:r>
            <a:br>
              <a:rPr lang="tr-TR" sz="3600" dirty="0">
                <a:solidFill>
                  <a:srgbClr val="FFC000"/>
                </a:solidFill>
              </a:rPr>
            </a:br>
            <a:r>
              <a:rPr lang="tr-TR" sz="3600" dirty="0">
                <a:solidFill>
                  <a:srgbClr val="FFC000"/>
                </a:solidFill>
              </a:rPr>
              <a:t>NAND </a:t>
            </a:r>
            <a:r>
              <a:rPr lang="tr-TR" sz="3600" dirty="0" err="1">
                <a:solidFill>
                  <a:srgbClr val="FFC000"/>
                </a:solidFill>
              </a:rPr>
              <a:t>Gate</a:t>
            </a:r>
            <a:r>
              <a:rPr lang="tr-TR" sz="3600" dirty="0">
                <a:solidFill>
                  <a:srgbClr val="FFC000"/>
                </a:solidFill>
              </a:rPr>
              <a:t> (VE DEĞİL Kapısı)</a:t>
            </a:r>
          </a:p>
        </p:txBody>
      </p:sp>
      <p:sp>
        <p:nvSpPr>
          <p:cNvPr id="4" name="İçerik Yer Tutucusu 3">
            <a:extLst>
              <a:ext uri="{FF2B5EF4-FFF2-40B4-BE49-F238E27FC236}">
                <a16:creationId xmlns:a16="http://schemas.microsoft.com/office/drawing/2014/main" id="{A6E36C45-5589-AA43-7AB2-CAFC7186A39D}"/>
              </a:ext>
            </a:extLst>
          </p:cNvPr>
          <p:cNvSpPr>
            <a:spLocks noGrp="1"/>
          </p:cNvSpPr>
          <p:nvPr>
            <p:ph idx="1"/>
          </p:nvPr>
        </p:nvSpPr>
        <p:spPr/>
        <p:txBody>
          <a:bodyPr/>
          <a:lstStyle/>
          <a:p>
            <a:endParaRPr lang="tr-TR"/>
          </a:p>
        </p:txBody>
      </p:sp>
      <p:pic>
        <p:nvPicPr>
          <p:cNvPr id="6" name="Resim 5">
            <a:extLst>
              <a:ext uri="{FF2B5EF4-FFF2-40B4-BE49-F238E27FC236}">
                <a16:creationId xmlns:a16="http://schemas.microsoft.com/office/drawing/2014/main" id="{1F510FEB-7969-0A7E-B1F9-5D77FFA5E48D}"/>
              </a:ext>
            </a:extLst>
          </p:cNvPr>
          <p:cNvPicPr>
            <a:picLocks noChangeAspect="1"/>
          </p:cNvPicPr>
          <p:nvPr/>
        </p:nvPicPr>
        <p:blipFill>
          <a:blip r:embed="rId2"/>
          <a:stretch>
            <a:fillRect/>
          </a:stretch>
        </p:blipFill>
        <p:spPr>
          <a:xfrm>
            <a:off x="808124" y="1196752"/>
            <a:ext cx="7527751" cy="5546308"/>
          </a:xfrm>
          <a:prstGeom prst="rect">
            <a:avLst/>
          </a:prstGeom>
        </p:spPr>
      </p:pic>
    </p:spTree>
    <p:extLst>
      <p:ext uri="{BB962C8B-B14F-4D97-AF65-F5344CB8AC3E}">
        <p14:creationId xmlns:p14="http://schemas.microsoft.com/office/powerpoint/2010/main" val="317633561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a:xfrm>
            <a:off x="1187624" y="548680"/>
            <a:ext cx="7499176" cy="576064"/>
          </a:xfrm>
        </p:spPr>
        <p:txBody>
          <a:bodyPr>
            <a:normAutofit fontScale="90000"/>
          </a:bodyPr>
          <a:lstStyle/>
          <a:p>
            <a:r>
              <a:rPr lang="tr-TR" sz="3600" dirty="0">
                <a:solidFill>
                  <a:srgbClr val="FFC000"/>
                </a:solidFill>
              </a:rPr>
              <a:t>Lojik Kapılar ve Doğruluk Tabloları</a:t>
            </a:r>
            <a:br>
              <a:rPr lang="tr-TR" sz="3600" dirty="0">
                <a:solidFill>
                  <a:srgbClr val="FFC000"/>
                </a:solidFill>
              </a:rPr>
            </a:br>
            <a:r>
              <a:rPr lang="tr-TR" sz="3600" dirty="0">
                <a:solidFill>
                  <a:srgbClr val="FFC000"/>
                </a:solidFill>
              </a:rPr>
              <a:t>NOR </a:t>
            </a:r>
            <a:r>
              <a:rPr lang="tr-TR" sz="3600" dirty="0" err="1">
                <a:solidFill>
                  <a:srgbClr val="FFC000"/>
                </a:solidFill>
              </a:rPr>
              <a:t>Gate</a:t>
            </a:r>
            <a:r>
              <a:rPr lang="tr-TR" sz="3600" dirty="0">
                <a:solidFill>
                  <a:srgbClr val="FFC000"/>
                </a:solidFill>
              </a:rPr>
              <a:t> (VEYA DEĞİL Kapısı)</a:t>
            </a:r>
          </a:p>
        </p:txBody>
      </p:sp>
      <p:sp>
        <p:nvSpPr>
          <p:cNvPr id="4" name="İçerik Yer Tutucusu 3">
            <a:extLst>
              <a:ext uri="{FF2B5EF4-FFF2-40B4-BE49-F238E27FC236}">
                <a16:creationId xmlns:a16="http://schemas.microsoft.com/office/drawing/2014/main" id="{A6E36C45-5589-AA43-7AB2-CAFC7186A39D}"/>
              </a:ext>
            </a:extLst>
          </p:cNvPr>
          <p:cNvSpPr>
            <a:spLocks noGrp="1"/>
          </p:cNvSpPr>
          <p:nvPr>
            <p:ph idx="1"/>
          </p:nvPr>
        </p:nvSpPr>
        <p:spPr/>
        <p:txBody>
          <a:bodyPr/>
          <a:lstStyle/>
          <a:p>
            <a:endParaRPr lang="tr-TR"/>
          </a:p>
        </p:txBody>
      </p:sp>
      <p:pic>
        <p:nvPicPr>
          <p:cNvPr id="5" name="Resim 4">
            <a:extLst>
              <a:ext uri="{FF2B5EF4-FFF2-40B4-BE49-F238E27FC236}">
                <a16:creationId xmlns:a16="http://schemas.microsoft.com/office/drawing/2014/main" id="{A99775A0-7A86-A955-7D5F-042F80B21F6D}"/>
              </a:ext>
            </a:extLst>
          </p:cNvPr>
          <p:cNvPicPr>
            <a:picLocks noChangeAspect="1"/>
          </p:cNvPicPr>
          <p:nvPr/>
        </p:nvPicPr>
        <p:blipFill>
          <a:blip r:embed="rId2"/>
          <a:stretch>
            <a:fillRect/>
          </a:stretch>
        </p:blipFill>
        <p:spPr>
          <a:xfrm>
            <a:off x="539552" y="1268760"/>
            <a:ext cx="7920880" cy="5338551"/>
          </a:xfrm>
          <a:prstGeom prst="rect">
            <a:avLst/>
          </a:prstGeom>
        </p:spPr>
      </p:pic>
    </p:spTree>
    <p:extLst>
      <p:ext uri="{BB962C8B-B14F-4D97-AF65-F5344CB8AC3E}">
        <p14:creationId xmlns:p14="http://schemas.microsoft.com/office/powerpoint/2010/main" val="13911105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a:xfrm>
            <a:off x="1187624" y="548680"/>
            <a:ext cx="7499176" cy="576064"/>
          </a:xfrm>
        </p:spPr>
        <p:txBody>
          <a:bodyPr>
            <a:normAutofit fontScale="90000"/>
          </a:bodyPr>
          <a:lstStyle/>
          <a:p>
            <a:r>
              <a:rPr lang="tr-TR" sz="3600" dirty="0">
                <a:solidFill>
                  <a:srgbClr val="FFC000"/>
                </a:solidFill>
              </a:rPr>
              <a:t>Lojik Kapılar ve Doğruluk Tabloları</a:t>
            </a:r>
            <a:br>
              <a:rPr lang="tr-TR" sz="3600" dirty="0">
                <a:solidFill>
                  <a:srgbClr val="FFC000"/>
                </a:solidFill>
              </a:rPr>
            </a:br>
            <a:r>
              <a:rPr lang="tr-TR" sz="3600" dirty="0">
                <a:solidFill>
                  <a:srgbClr val="FFC000"/>
                </a:solidFill>
              </a:rPr>
              <a:t>XNOR </a:t>
            </a:r>
            <a:r>
              <a:rPr lang="tr-TR" sz="3600" dirty="0" err="1">
                <a:solidFill>
                  <a:srgbClr val="FFC000"/>
                </a:solidFill>
              </a:rPr>
              <a:t>Gate</a:t>
            </a:r>
            <a:r>
              <a:rPr lang="tr-TR" sz="3600" dirty="0">
                <a:solidFill>
                  <a:srgbClr val="FFC000"/>
                </a:solidFill>
              </a:rPr>
              <a:t> (YADADEĞİL, ÖZEL VEYA DEĞİL Kapısı)</a:t>
            </a:r>
          </a:p>
        </p:txBody>
      </p:sp>
      <p:sp>
        <p:nvSpPr>
          <p:cNvPr id="4" name="İçerik Yer Tutucusu 3">
            <a:extLst>
              <a:ext uri="{FF2B5EF4-FFF2-40B4-BE49-F238E27FC236}">
                <a16:creationId xmlns:a16="http://schemas.microsoft.com/office/drawing/2014/main" id="{A6E36C45-5589-AA43-7AB2-CAFC7186A39D}"/>
              </a:ext>
            </a:extLst>
          </p:cNvPr>
          <p:cNvSpPr>
            <a:spLocks noGrp="1"/>
          </p:cNvSpPr>
          <p:nvPr>
            <p:ph idx="1"/>
          </p:nvPr>
        </p:nvSpPr>
        <p:spPr/>
        <p:txBody>
          <a:bodyPr/>
          <a:lstStyle/>
          <a:p>
            <a:endParaRPr lang="tr-TR"/>
          </a:p>
        </p:txBody>
      </p:sp>
      <p:pic>
        <p:nvPicPr>
          <p:cNvPr id="6" name="Resim 5">
            <a:extLst>
              <a:ext uri="{FF2B5EF4-FFF2-40B4-BE49-F238E27FC236}">
                <a16:creationId xmlns:a16="http://schemas.microsoft.com/office/drawing/2014/main" id="{8A1D396C-44AF-FD9A-078D-7A89E73B0DA0}"/>
              </a:ext>
            </a:extLst>
          </p:cNvPr>
          <p:cNvPicPr>
            <a:picLocks noChangeAspect="1"/>
          </p:cNvPicPr>
          <p:nvPr/>
        </p:nvPicPr>
        <p:blipFill>
          <a:blip r:embed="rId2"/>
          <a:stretch>
            <a:fillRect/>
          </a:stretch>
        </p:blipFill>
        <p:spPr>
          <a:xfrm>
            <a:off x="457200" y="1844824"/>
            <a:ext cx="8372475" cy="4248150"/>
          </a:xfrm>
          <a:prstGeom prst="rect">
            <a:avLst/>
          </a:prstGeom>
        </p:spPr>
      </p:pic>
    </p:spTree>
    <p:extLst>
      <p:ext uri="{BB962C8B-B14F-4D97-AF65-F5344CB8AC3E}">
        <p14:creationId xmlns:p14="http://schemas.microsoft.com/office/powerpoint/2010/main" val="411250841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a:xfrm>
            <a:off x="1187624" y="548680"/>
            <a:ext cx="7499176" cy="576064"/>
          </a:xfrm>
        </p:spPr>
        <p:txBody>
          <a:bodyPr>
            <a:normAutofit fontScale="90000"/>
          </a:bodyPr>
          <a:lstStyle/>
          <a:p>
            <a:r>
              <a:rPr lang="tr-TR" sz="3600" dirty="0">
                <a:solidFill>
                  <a:srgbClr val="FFC000"/>
                </a:solidFill>
              </a:rPr>
              <a:t>Lojik Kapılar ve Doğruluk Tabloları</a:t>
            </a:r>
            <a:br>
              <a:rPr lang="tr-TR" sz="3600" dirty="0">
                <a:solidFill>
                  <a:srgbClr val="FFC000"/>
                </a:solidFill>
              </a:rPr>
            </a:br>
            <a:r>
              <a:rPr lang="tr-TR" sz="3600" dirty="0">
                <a:solidFill>
                  <a:srgbClr val="FFC000"/>
                </a:solidFill>
              </a:rPr>
              <a:t>BUFFER </a:t>
            </a:r>
            <a:r>
              <a:rPr lang="tr-TR" sz="3600" dirty="0" err="1">
                <a:solidFill>
                  <a:srgbClr val="FFC000"/>
                </a:solidFill>
              </a:rPr>
              <a:t>Gate</a:t>
            </a:r>
            <a:r>
              <a:rPr lang="tr-TR" sz="3600" dirty="0">
                <a:solidFill>
                  <a:srgbClr val="FFC000"/>
                </a:solidFill>
              </a:rPr>
              <a:t> (TAMPON Kapısı)</a:t>
            </a:r>
          </a:p>
        </p:txBody>
      </p:sp>
      <p:sp>
        <p:nvSpPr>
          <p:cNvPr id="4" name="İçerik Yer Tutucusu 3">
            <a:extLst>
              <a:ext uri="{FF2B5EF4-FFF2-40B4-BE49-F238E27FC236}">
                <a16:creationId xmlns:a16="http://schemas.microsoft.com/office/drawing/2014/main" id="{A6E36C45-5589-AA43-7AB2-CAFC7186A39D}"/>
              </a:ext>
            </a:extLst>
          </p:cNvPr>
          <p:cNvSpPr>
            <a:spLocks noGrp="1"/>
          </p:cNvSpPr>
          <p:nvPr>
            <p:ph idx="1"/>
          </p:nvPr>
        </p:nvSpPr>
        <p:spPr/>
        <p:txBody>
          <a:bodyPr/>
          <a:lstStyle/>
          <a:p>
            <a:endParaRPr lang="tr-TR"/>
          </a:p>
        </p:txBody>
      </p:sp>
      <p:pic>
        <p:nvPicPr>
          <p:cNvPr id="5" name="Resim 4">
            <a:extLst>
              <a:ext uri="{FF2B5EF4-FFF2-40B4-BE49-F238E27FC236}">
                <a16:creationId xmlns:a16="http://schemas.microsoft.com/office/drawing/2014/main" id="{3FE74491-4192-FDD3-59FE-30DDCE7241F5}"/>
              </a:ext>
            </a:extLst>
          </p:cNvPr>
          <p:cNvPicPr>
            <a:picLocks noChangeAspect="1"/>
          </p:cNvPicPr>
          <p:nvPr/>
        </p:nvPicPr>
        <p:blipFill>
          <a:blip r:embed="rId2"/>
          <a:stretch>
            <a:fillRect/>
          </a:stretch>
        </p:blipFill>
        <p:spPr>
          <a:xfrm>
            <a:off x="938212" y="2471737"/>
            <a:ext cx="7267575" cy="1914525"/>
          </a:xfrm>
          <a:prstGeom prst="rect">
            <a:avLst/>
          </a:prstGeom>
        </p:spPr>
      </p:pic>
    </p:spTree>
    <p:extLst>
      <p:ext uri="{BB962C8B-B14F-4D97-AF65-F5344CB8AC3E}">
        <p14:creationId xmlns:p14="http://schemas.microsoft.com/office/powerpoint/2010/main" val="358676144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a:xfrm>
            <a:off x="1187624" y="548680"/>
            <a:ext cx="7499176" cy="576064"/>
          </a:xfrm>
        </p:spPr>
        <p:txBody>
          <a:bodyPr>
            <a:normAutofit fontScale="90000"/>
          </a:bodyPr>
          <a:lstStyle/>
          <a:p>
            <a:r>
              <a:rPr lang="tr-TR" sz="3600" dirty="0">
                <a:solidFill>
                  <a:srgbClr val="FFC000"/>
                </a:solidFill>
              </a:rPr>
              <a:t>Lojik Kapılar ve Doğruluk Tabloları</a:t>
            </a:r>
          </a:p>
        </p:txBody>
      </p:sp>
      <p:pic>
        <p:nvPicPr>
          <p:cNvPr id="1026" name="Picture 2"/>
          <p:cNvPicPr>
            <a:picLocks noGrp="1" noChangeAspect="1" noChangeArrowheads="1"/>
          </p:cNvPicPr>
          <p:nvPr>
            <p:ph idx="1"/>
          </p:nvPr>
        </p:nvPicPr>
        <p:blipFill>
          <a:blip r:embed="rId2" cstate="print"/>
          <a:srcRect l="29538" t="17334" r="41250" b="34086"/>
          <a:stretch>
            <a:fillRect/>
          </a:stretch>
        </p:blipFill>
        <p:spPr bwMode="auto">
          <a:xfrm>
            <a:off x="249749" y="2564904"/>
            <a:ext cx="4176464" cy="4104456"/>
          </a:xfrm>
          <a:prstGeom prst="rect">
            <a:avLst/>
          </a:prstGeom>
          <a:noFill/>
          <a:ln w="9525">
            <a:noFill/>
            <a:miter lim="800000"/>
            <a:headEnd/>
            <a:tailEnd/>
          </a:ln>
        </p:spPr>
      </p:pic>
      <p:sp>
        <p:nvSpPr>
          <p:cNvPr id="5" name="4 Metin kutusu"/>
          <p:cNvSpPr txBox="1"/>
          <p:nvPr/>
        </p:nvSpPr>
        <p:spPr>
          <a:xfrm>
            <a:off x="467544" y="1268760"/>
            <a:ext cx="8496944" cy="1169551"/>
          </a:xfrm>
          <a:prstGeom prst="rect">
            <a:avLst/>
          </a:prstGeom>
          <a:noFill/>
        </p:spPr>
        <p:txBody>
          <a:bodyPr wrap="square" rtlCol="0">
            <a:spAutoFit/>
          </a:bodyPr>
          <a:lstStyle/>
          <a:p>
            <a:r>
              <a:rPr lang="tr-TR" sz="1400" dirty="0">
                <a:solidFill>
                  <a:schemeClr val="accent1"/>
                </a:solidFill>
              </a:rPr>
              <a:t>Sayısal entegrelerin temelini oluşturan lojik kapılar, diyot, </a:t>
            </a:r>
            <a:r>
              <a:rPr lang="tr-TR" sz="1400" dirty="0" err="1">
                <a:solidFill>
                  <a:schemeClr val="accent1"/>
                </a:solidFill>
              </a:rPr>
              <a:t>transistör</a:t>
            </a:r>
            <a:r>
              <a:rPr lang="tr-TR" sz="1400" dirty="0">
                <a:solidFill>
                  <a:schemeClr val="accent1"/>
                </a:solidFill>
              </a:rPr>
              <a:t>, direnç, kondansatör gibi çeşitli elemanlar içerir. Entegre devreler, az güçle ama yüksek hızla çalışan, küçük boyutlu ve harici kablo bağlantısı oldukça az olan sistemlerdir.  Aşağıda lojik kapıları ve bu kapılara ilişkin doğruluk tabloları gösterilmiştir.</a:t>
            </a:r>
          </a:p>
          <a:p>
            <a:r>
              <a:rPr lang="tr-TR" sz="1400" dirty="0">
                <a:solidFill>
                  <a:schemeClr val="accent1"/>
                </a:solidFill>
              </a:rPr>
              <a:t>Doğruluk tablosu, bir lojik devredeki giriş değişkenlerinin alabilecekleri tüm değerlere karşılık gelen çıkışları gösterir. Doğruluk tablosundaki durum sayısı, n giriş değişkeni için 2</a:t>
            </a:r>
            <a:r>
              <a:rPr lang="tr-TR" sz="1400" baseline="30000" dirty="0">
                <a:solidFill>
                  <a:schemeClr val="accent1"/>
                </a:solidFill>
              </a:rPr>
              <a:t>n</a:t>
            </a:r>
            <a:r>
              <a:rPr lang="tr-TR" sz="1400" dirty="0">
                <a:solidFill>
                  <a:schemeClr val="accent1"/>
                </a:solidFill>
              </a:rPr>
              <a:t> </a:t>
            </a:r>
            <a:r>
              <a:rPr lang="tr-TR" sz="1400" dirty="0" err="1">
                <a:solidFill>
                  <a:schemeClr val="accent1"/>
                </a:solidFill>
              </a:rPr>
              <a:t>dir</a:t>
            </a:r>
            <a:r>
              <a:rPr lang="tr-TR" sz="1400" dirty="0">
                <a:solidFill>
                  <a:schemeClr val="accent1"/>
                </a:solidFill>
              </a:rPr>
              <a:t>.</a:t>
            </a:r>
          </a:p>
        </p:txBody>
      </p:sp>
      <p:pic>
        <p:nvPicPr>
          <p:cNvPr id="7" name="Picture 2"/>
          <p:cNvPicPr>
            <a:picLocks noChangeAspect="1" noChangeArrowheads="1"/>
          </p:cNvPicPr>
          <p:nvPr/>
        </p:nvPicPr>
        <p:blipFill>
          <a:blip r:embed="rId3" cstate="print"/>
          <a:srcRect l="29331" t="6734" r="40744" b="47067"/>
          <a:stretch>
            <a:fillRect/>
          </a:stretch>
        </p:blipFill>
        <p:spPr bwMode="auto">
          <a:xfrm>
            <a:off x="4789795" y="2924944"/>
            <a:ext cx="4104456" cy="3564396"/>
          </a:xfrm>
          <a:prstGeom prst="rect">
            <a:avLst/>
          </a:prstGeom>
          <a:noFill/>
          <a:ln w="9525">
            <a:noFill/>
            <a:miter lim="800000"/>
            <a:headEnd/>
            <a:tailEnd/>
          </a:ln>
        </p:spPr>
      </p:pic>
    </p:spTree>
    <p:extLst>
      <p:ext uri="{BB962C8B-B14F-4D97-AF65-F5344CB8AC3E}">
        <p14:creationId xmlns:p14="http://schemas.microsoft.com/office/powerpoint/2010/main" val="319555841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a:xfrm>
            <a:off x="1187624" y="548680"/>
            <a:ext cx="7499176" cy="576064"/>
          </a:xfrm>
        </p:spPr>
        <p:txBody>
          <a:bodyPr>
            <a:normAutofit fontScale="90000"/>
          </a:bodyPr>
          <a:lstStyle/>
          <a:p>
            <a:r>
              <a:rPr lang="tr-TR" sz="3600" dirty="0">
                <a:solidFill>
                  <a:srgbClr val="FFC000"/>
                </a:solidFill>
              </a:rPr>
              <a:t>Lojik Diyagram Tasarımı</a:t>
            </a:r>
          </a:p>
        </p:txBody>
      </p:sp>
      <p:sp>
        <p:nvSpPr>
          <p:cNvPr id="4" name="İçerik Yer Tutucusu 3">
            <a:extLst>
              <a:ext uri="{FF2B5EF4-FFF2-40B4-BE49-F238E27FC236}">
                <a16:creationId xmlns:a16="http://schemas.microsoft.com/office/drawing/2014/main" id="{611E7F12-C9F1-5748-486C-1B1127135D83}"/>
              </a:ext>
            </a:extLst>
          </p:cNvPr>
          <p:cNvSpPr>
            <a:spLocks noGrp="1"/>
          </p:cNvSpPr>
          <p:nvPr>
            <p:ph idx="1"/>
          </p:nvPr>
        </p:nvSpPr>
        <p:spPr/>
        <p:txBody>
          <a:bodyPr/>
          <a:lstStyle/>
          <a:p>
            <a:endParaRPr lang="tr-TR" dirty="0"/>
          </a:p>
        </p:txBody>
      </p:sp>
      <p:pic>
        <p:nvPicPr>
          <p:cNvPr id="10" name="Resim 9">
            <a:extLst>
              <a:ext uri="{FF2B5EF4-FFF2-40B4-BE49-F238E27FC236}">
                <a16:creationId xmlns:a16="http://schemas.microsoft.com/office/drawing/2014/main" id="{13246123-C50B-E1E6-BF33-A6EF0E04B31C}"/>
              </a:ext>
            </a:extLst>
          </p:cNvPr>
          <p:cNvPicPr>
            <a:picLocks noChangeAspect="1"/>
          </p:cNvPicPr>
          <p:nvPr/>
        </p:nvPicPr>
        <p:blipFill>
          <a:blip r:embed="rId2"/>
          <a:stretch>
            <a:fillRect/>
          </a:stretch>
        </p:blipFill>
        <p:spPr>
          <a:xfrm>
            <a:off x="611560" y="1556792"/>
            <a:ext cx="5997792" cy="1872208"/>
          </a:xfrm>
          <a:prstGeom prst="rect">
            <a:avLst/>
          </a:prstGeom>
        </p:spPr>
      </p:pic>
      <p:pic>
        <p:nvPicPr>
          <p:cNvPr id="12" name="Resim 11">
            <a:extLst>
              <a:ext uri="{FF2B5EF4-FFF2-40B4-BE49-F238E27FC236}">
                <a16:creationId xmlns:a16="http://schemas.microsoft.com/office/drawing/2014/main" id="{22EE5483-2806-A669-3B9F-F7689A73BAED}"/>
              </a:ext>
            </a:extLst>
          </p:cNvPr>
          <p:cNvPicPr>
            <a:picLocks noChangeAspect="1"/>
          </p:cNvPicPr>
          <p:nvPr/>
        </p:nvPicPr>
        <p:blipFill>
          <a:blip r:embed="rId3"/>
          <a:stretch>
            <a:fillRect/>
          </a:stretch>
        </p:blipFill>
        <p:spPr>
          <a:xfrm>
            <a:off x="2483768" y="4149080"/>
            <a:ext cx="6300494" cy="2088232"/>
          </a:xfrm>
          <a:prstGeom prst="rect">
            <a:avLst/>
          </a:prstGeom>
        </p:spPr>
      </p:pic>
    </p:spTree>
    <p:extLst>
      <p:ext uri="{BB962C8B-B14F-4D97-AF65-F5344CB8AC3E}">
        <p14:creationId xmlns:p14="http://schemas.microsoft.com/office/powerpoint/2010/main" val="99962923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a:xfrm>
            <a:off x="1187624" y="548680"/>
            <a:ext cx="7499176" cy="576064"/>
          </a:xfrm>
        </p:spPr>
        <p:txBody>
          <a:bodyPr>
            <a:normAutofit fontScale="90000"/>
          </a:bodyPr>
          <a:lstStyle/>
          <a:p>
            <a:r>
              <a:rPr lang="tr-TR" sz="3600" dirty="0">
                <a:solidFill>
                  <a:srgbClr val="FFC000"/>
                </a:solidFill>
              </a:rPr>
              <a:t>Lojik Diyagram Tasarımı</a:t>
            </a:r>
          </a:p>
        </p:txBody>
      </p:sp>
      <p:sp>
        <p:nvSpPr>
          <p:cNvPr id="4" name="İçerik Yer Tutucusu 3">
            <a:extLst>
              <a:ext uri="{FF2B5EF4-FFF2-40B4-BE49-F238E27FC236}">
                <a16:creationId xmlns:a16="http://schemas.microsoft.com/office/drawing/2014/main" id="{611E7F12-C9F1-5748-486C-1B1127135D83}"/>
              </a:ext>
            </a:extLst>
          </p:cNvPr>
          <p:cNvSpPr>
            <a:spLocks noGrp="1"/>
          </p:cNvSpPr>
          <p:nvPr>
            <p:ph idx="1"/>
          </p:nvPr>
        </p:nvSpPr>
        <p:spPr/>
        <p:txBody>
          <a:bodyPr/>
          <a:lstStyle/>
          <a:p>
            <a:endParaRPr lang="tr-TR" dirty="0"/>
          </a:p>
        </p:txBody>
      </p:sp>
      <p:pic>
        <p:nvPicPr>
          <p:cNvPr id="5" name="Resim 4">
            <a:extLst>
              <a:ext uri="{FF2B5EF4-FFF2-40B4-BE49-F238E27FC236}">
                <a16:creationId xmlns:a16="http://schemas.microsoft.com/office/drawing/2014/main" id="{FEBD94F4-34F4-BDF7-F2FE-1DD073E2C646}"/>
              </a:ext>
            </a:extLst>
          </p:cNvPr>
          <p:cNvPicPr>
            <a:picLocks noChangeAspect="1"/>
          </p:cNvPicPr>
          <p:nvPr/>
        </p:nvPicPr>
        <p:blipFill>
          <a:blip r:embed="rId2"/>
          <a:stretch>
            <a:fillRect/>
          </a:stretch>
        </p:blipFill>
        <p:spPr>
          <a:xfrm>
            <a:off x="683568" y="1628800"/>
            <a:ext cx="5873705" cy="2448272"/>
          </a:xfrm>
          <a:prstGeom prst="rect">
            <a:avLst/>
          </a:prstGeom>
        </p:spPr>
      </p:pic>
      <p:pic>
        <p:nvPicPr>
          <p:cNvPr id="7" name="Resim 6">
            <a:extLst>
              <a:ext uri="{FF2B5EF4-FFF2-40B4-BE49-F238E27FC236}">
                <a16:creationId xmlns:a16="http://schemas.microsoft.com/office/drawing/2014/main" id="{303F41AD-A20A-7A14-0B33-B92F548166BD}"/>
              </a:ext>
            </a:extLst>
          </p:cNvPr>
          <p:cNvPicPr>
            <a:picLocks noChangeAspect="1"/>
          </p:cNvPicPr>
          <p:nvPr/>
        </p:nvPicPr>
        <p:blipFill>
          <a:blip r:embed="rId3"/>
          <a:stretch>
            <a:fillRect/>
          </a:stretch>
        </p:blipFill>
        <p:spPr>
          <a:xfrm>
            <a:off x="2195736" y="4361263"/>
            <a:ext cx="6687629" cy="2088232"/>
          </a:xfrm>
          <a:prstGeom prst="rect">
            <a:avLst/>
          </a:prstGeom>
        </p:spPr>
      </p:pic>
    </p:spTree>
    <p:extLst>
      <p:ext uri="{BB962C8B-B14F-4D97-AF65-F5344CB8AC3E}">
        <p14:creationId xmlns:p14="http://schemas.microsoft.com/office/powerpoint/2010/main" val="317912837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a:xfrm>
            <a:off x="395536" y="548680"/>
            <a:ext cx="8291264" cy="576064"/>
          </a:xfrm>
        </p:spPr>
        <p:txBody>
          <a:bodyPr>
            <a:normAutofit fontScale="90000"/>
          </a:bodyPr>
          <a:lstStyle/>
          <a:p>
            <a:r>
              <a:rPr lang="tr-TR" sz="3600" dirty="0">
                <a:solidFill>
                  <a:srgbClr val="FFC000"/>
                </a:solidFill>
              </a:rPr>
              <a:t>Lojik Diyagramdan Lojik İfadelerin Elde Edilmesi</a:t>
            </a:r>
          </a:p>
        </p:txBody>
      </p:sp>
      <p:sp>
        <p:nvSpPr>
          <p:cNvPr id="4" name="İçerik Yer Tutucusu 3">
            <a:extLst>
              <a:ext uri="{FF2B5EF4-FFF2-40B4-BE49-F238E27FC236}">
                <a16:creationId xmlns:a16="http://schemas.microsoft.com/office/drawing/2014/main" id="{611E7F12-C9F1-5748-486C-1B1127135D83}"/>
              </a:ext>
            </a:extLst>
          </p:cNvPr>
          <p:cNvSpPr>
            <a:spLocks noGrp="1"/>
          </p:cNvSpPr>
          <p:nvPr>
            <p:ph idx="1"/>
          </p:nvPr>
        </p:nvSpPr>
        <p:spPr/>
        <p:txBody>
          <a:bodyPr/>
          <a:lstStyle/>
          <a:p>
            <a:endParaRPr lang="tr-TR" dirty="0"/>
          </a:p>
        </p:txBody>
      </p:sp>
      <p:pic>
        <p:nvPicPr>
          <p:cNvPr id="6" name="Resim 5">
            <a:extLst>
              <a:ext uri="{FF2B5EF4-FFF2-40B4-BE49-F238E27FC236}">
                <a16:creationId xmlns:a16="http://schemas.microsoft.com/office/drawing/2014/main" id="{006DFC78-78C4-E455-2E71-DF6DA628E40E}"/>
              </a:ext>
            </a:extLst>
          </p:cNvPr>
          <p:cNvPicPr>
            <a:picLocks noChangeAspect="1"/>
          </p:cNvPicPr>
          <p:nvPr/>
        </p:nvPicPr>
        <p:blipFill>
          <a:blip r:embed="rId2"/>
          <a:stretch>
            <a:fillRect/>
          </a:stretch>
        </p:blipFill>
        <p:spPr>
          <a:xfrm>
            <a:off x="271028" y="1367448"/>
            <a:ext cx="5289573" cy="2304256"/>
          </a:xfrm>
          <a:prstGeom prst="rect">
            <a:avLst/>
          </a:prstGeom>
        </p:spPr>
      </p:pic>
      <p:pic>
        <p:nvPicPr>
          <p:cNvPr id="9" name="Resim 8">
            <a:extLst>
              <a:ext uri="{FF2B5EF4-FFF2-40B4-BE49-F238E27FC236}">
                <a16:creationId xmlns:a16="http://schemas.microsoft.com/office/drawing/2014/main" id="{6DE0AB5A-9786-CD44-5997-A81A3C07D57A}"/>
              </a:ext>
            </a:extLst>
          </p:cNvPr>
          <p:cNvPicPr>
            <a:picLocks noChangeAspect="1"/>
          </p:cNvPicPr>
          <p:nvPr/>
        </p:nvPicPr>
        <p:blipFill>
          <a:blip r:embed="rId3"/>
          <a:stretch>
            <a:fillRect/>
          </a:stretch>
        </p:blipFill>
        <p:spPr>
          <a:xfrm>
            <a:off x="3419872" y="3901555"/>
            <a:ext cx="5040560" cy="2786741"/>
          </a:xfrm>
          <a:prstGeom prst="rect">
            <a:avLst/>
          </a:prstGeom>
        </p:spPr>
      </p:pic>
    </p:spTree>
    <p:extLst>
      <p:ext uri="{BB962C8B-B14F-4D97-AF65-F5344CB8AC3E}">
        <p14:creationId xmlns:p14="http://schemas.microsoft.com/office/powerpoint/2010/main" val="140290590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a:xfrm>
            <a:off x="395536" y="548680"/>
            <a:ext cx="8291264" cy="576064"/>
          </a:xfrm>
        </p:spPr>
        <p:txBody>
          <a:bodyPr>
            <a:normAutofit fontScale="90000"/>
          </a:bodyPr>
          <a:lstStyle/>
          <a:p>
            <a:r>
              <a:rPr lang="tr-TR" sz="3600" dirty="0">
                <a:solidFill>
                  <a:srgbClr val="FFC000"/>
                </a:solidFill>
              </a:rPr>
              <a:t>Doğruluk Tablosundan Lojik İfadelerin Çıkarımı</a:t>
            </a:r>
          </a:p>
        </p:txBody>
      </p:sp>
      <p:sp>
        <p:nvSpPr>
          <p:cNvPr id="4" name="İçerik Yer Tutucusu 3">
            <a:extLst>
              <a:ext uri="{FF2B5EF4-FFF2-40B4-BE49-F238E27FC236}">
                <a16:creationId xmlns:a16="http://schemas.microsoft.com/office/drawing/2014/main" id="{611E7F12-C9F1-5748-486C-1B1127135D83}"/>
              </a:ext>
            </a:extLst>
          </p:cNvPr>
          <p:cNvSpPr>
            <a:spLocks noGrp="1"/>
          </p:cNvSpPr>
          <p:nvPr>
            <p:ph idx="1"/>
          </p:nvPr>
        </p:nvSpPr>
        <p:spPr/>
        <p:txBody>
          <a:bodyPr/>
          <a:lstStyle/>
          <a:p>
            <a:endParaRPr lang="tr-TR" dirty="0"/>
          </a:p>
        </p:txBody>
      </p:sp>
      <p:pic>
        <p:nvPicPr>
          <p:cNvPr id="5" name="Resim 4">
            <a:extLst>
              <a:ext uri="{FF2B5EF4-FFF2-40B4-BE49-F238E27FC236}">
                <a16:creationId xmlns:a16="http://schemas.microsoft.com/office/drawing/2014/main" id="{AF99D8BE-1D29-7C9B-D7B3-CA9B6598889F}"/>
              </a:ext>
            </a:extLst>
          </p:cNvPr>
          <p:cNvPicPr>
            <a:picLocks noChangeAspect="1"/>
          </p:cNvPicPr>
          <p:nvPr/>
        </p:nvPicPr>
        <p:blipFill>
          <a:blip r:embed="rId2"/>
          <a:stretch>
            <a:fillRect/>
          </a:stretch>
        </p:blipFill>
        <p:spPr>
          <a:xfrm>
            <a:off x="2843808" y="1124744"/>
            <a:ext cx="3168352" cy="5568618"/>
          </a:xfrm>
          <a:prstGeom prst="rect">
            <a:avLst/>
          </a:prstGeom>
        </p:spPr>
      </p:pic>
    </p:spTree>
    <p:extLst>
      <p:ext uri="{BB962C8B-B14F-4D97-AF65-F5344CB8AC3E}">
        <p14:creationId xmlns:p14="http://schemas.microsoft.com/office/powerpoint/2010/main" val="376202591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a:xfrm>
            <a:off x="395536" y="548680"/>
            <a:ext cx="8291264" cy="576064"/>
          </a:xfrm>
        </p:spPr>
        <p:txBody>
          <a:bodyPr>
            <a:normAutofit fontScale="90000"/>
          </a:bodyPr>
          <a:lstStyle/>
          <a:p>
            <a:r>
              <a:rPr lang="tr-TR" sz="3600" dirty="0">
                <a:solidFill>
                  <a:srgbClr val="FFC000"/>
                </a:solidFill>
              </a:rPr>
              <a:t>POS Toplamların Çarpımı için De Morgan Kuralları</a:t>
            </a:r>
          </a:p>
        </p:txBody>
      </p:sp>
      <p:sp>
        <p:nvSpPr>
          <p:cNvPr id="4" name="İçerik Yer Tutucusu 3">
            <a:extLst>
              <a:ext uri="{FF2B5EF4-FFF2-40B4-BE49-F238E27FC236}">
                <a16:creationId xmlns:a16="http://schemas.microsoft.com/office/drawing/2014/main" id="{611E7F12-C9F1-5748-486C-1B1127135D83}"/>
              </a:ext>
            </a:extLst>
          </p:cNvPr>
          <p:cNvSpPr>
            <a:spLocks noGrp="1"/>
          </p:cNvSpPr>
          <p:nvPr>
            <p:ph idx="1"/>
          </p:nvPr>
        </p:nvSpPr>
        <p:spPr/>
        <p:txBody>
          <a:bodyPr/>
          <a:lstStyle/>
          <a:p>
            <a:endParaRPr lang="tr-TR" dirty="0"/>
          </a:p>
        </p:txBody>
      </p:sp>
      <p:pic>
        <p:nvPicPr>
          <p:cNvPr id="6" name="Resim 5">
            <a:extLst>
              <a:ext uri="{FF2B5EF4-FFF2-40B4-BE49-F238E27FC236}">
                <a16:creationId xmlns:a16="http://schemas.microsoft.com/office/drawing/2014/main" id="{6149BBEB-04AA-AC03-9FE3-CEB3F6E5EC9C}"/>
              </a:ext>
            </a:extLst>
          </p:cNvPr>
          <p:cNvPicPr>
            <a:picLocks noChangeAspect="1"/>
          </p:cNvPicPr>
          <p:nvPr/>
        </p:nvPicPr>
        <p:blipFill>
          <a:blip r:embed="rId2"/>
          <a:stretch>
            <a:fillRect/>
          </a:stretch>
        </p:blipFill>
        <p:spPr>
          <a:xfrm>
            <a:off x="1403648" y="2348880"/>
            <a:ext cx="5994787" cy="3465736"/>
          </a:xfrm>
          <a:prstGeom prst="rect">
            <a:avLst/>
          </a:prstGeom>
        </p:spPr>
      </p:pic>
    </p:spTree>
    <p:extLst>
      <p:ext uri="{BB962C8B-B14F-4D97-AF65-F5344CB8AC3E}">
        <p14:creationId xmlns:p14="http://schemas.microsoft.com/office/powerpoint/2010/main" val="31947866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a:xfrm>
            <a:off x="1187624" y="548680"/>
            <a:ext cx="7499176" cy="576064"/>
          </a:xfrm>
        </p:spPr>
        <p:txBody>
          <a:bodyPr>
            <a:normAutofit fontScale="90000"/>
          </a:bodyPr>
          <a:lstStyle/>
          <a:p>
            <a:r>
              <a:rPr lang="tr-TR" sz="3600" dirty="0" err="1">
                <a:solidFill>
                  <a:srgbClr val="FFC000"/>
                </a:solidFill>
              </a:rPr>
              <a:t>Boole</a:t>
            </a:r>
            <a:r>
              <a:rPr lang="tr-TR" sz="3600" dirty="0">
                <a:solidFill>
                  <a:srgbClr val="FFC000"/>
                </a:solidFill>
              </a:rPr>
              <a:t> Cebrinin Esasları</a:t>
            </a:r>
          </a:p>
        </p:txBody>
      </p:sp>
      <p:sp>
        <p:nvSpPr>
          <p:cNvPr id="3" name="2 İçerik Yer Tutucusu"/>
          <p:cNvSpPr>
            <a:spLocks noGrp="1"/>
          </p:cNvSpPr>
          <p:nvPr>
            <p:ph idx="1"/>
          </p:nvPr>
        </p:nvSpPr>
        <p:spPr>
          <a:xfrm>
            <a:off x="457200" y="1268760"/>
            <a:ext cx="8435280" cy="5328592"/>
          </a:xfrm>
        </p:spPr>
        <p:txBody>
          <a:bodyPr numCol="2">
            <a:normAutofit lnSpcReduction="10000"/>
          </a:bodyPr>
          <a:lstStyle/>
          <a:p>
            <a:pPr>
              <a:buNone/>
            </a:pPr>
            <a:r>
              <a:rPr lang="tr-TR" sz="1600" b="1" dirty="0">
                <a:solidFill>
                  <a:srgbClr val="FFC000"/>
                </a:solidFill>
              </a:rPr>
              <a:t>Değişme Kuralı</a:t>
            </a:r>
          </a:p>
          <a:p>
            <a:pPr>
              <a:buNone/>
            </a:pPr>
            <a:r>
              <a:rPr lang="tr-TR" sz="1600" dirty="0">
                <a:solidFill>
                  <a:schemeClr val="accent1"/>
                </a:solidFill>
              </a:rPr>
              <a:t>A+B=B+A </a:t>
            </a:r>
          </a:p>
          <a:p>
            <a:pPr>
              <a:buNone/>
            </a:pPr>
            <a:r>
              <a:rPr lang="tr-TR" sz="1600" dirty="0">
                <a:solidFill>
                  <a:schemeClr val="accent1"/>
                </a:solidFill>
              </a:rPr>
              <a:t>A.B=B.A </a:t>
            </a:r>
          </a:p>
          <a:p>
            <a:pPr>
              <a:buNone/>
            </a:pPr>
            <a:r>
              <a:rPr lang="tr-TR" sz="1600" b="1" dirty="0">
                <a:solidFill>
                  <a:srgbClr val="FFC000"/>
                </a:solidFill>
              </a:rPr>
              <a:t>Birleşme Kuralı</a:t>
            </a:r>
          </a:p>
          <a:p>
            <a:pPr>
              <a:buNone/>
            </a:pPr>
            <a:r>
              <a:rPr lang="tr-TR" sz="1600" dirty="0">
                <a:solidFill>
                  <a:schemeClr val="accent1"/>
                </a:solidFill>
              </a:rPr>
              <a:t>A+B+C=(A+B)+C=A+(B+C) </a:t>
            </a:r>
          </a:p>
          <a:p>
            <a:pPr>
              <a:buNone/>
            </a:pPr>
            <a:r>
              <a:rPr lang="tr-TR" sz="1600" dirty="0">
                <a:solidFill>
                  <a:schemeClr val="accent1"/>
                </a:solidFill>
              </a:rPr>
              <a:t>A.B.C=(A.B).C=A.(B.C)</a:t>
            </a:r>
          </a:p>
          <a:p>
            <a:pPr>
              <a:buNone/>
            </a:pPr>
            <a:r>
              <a:rPr lang="tr-TR" sz="1600" b="1" dirty="0">
                <a:solidFill>
                  <a:srgbClr val="FFC000"/>
                </a:solidFill>
              </a:rPr>
              <a:t>Özdeşlik (Sabit kuvvetlilik) kanunu</a:t>
            </a:r>
          </a:p>
          <a:p>
            <a:pPr>
              <a:buNone/>
            </a:pPr>
            <a:r>
              <a:rPr lang="tr-TR" sz="1600" dirty="0">
                <a:solidFill>
                  <a:schemeClr val="accent1"/>
                </a:solidFill>
              </a:rPr>
              <a:t>A.A.A=A </a:t>
            </a:r>
          </a:p>
          <a:p>
            <a:pPr>
              <a:buNone/>
            </a:pPr>
            <a:r>
              <a:rPr lang="tr-TR" sz="1600" dirty="0">
                <a:solidFill>
                  <a:schemeClr val="accent1"/>
                </a:solidFill>
              </a:rPr>
              <a:t>A+A+A=A</a:t>
            </a:r>
          </a:p>
          <a:p>
            <a:pPr>
              <a:buNone/>
            </a:pPr>
            <a:r>
              <a:rPr lang="tr-TR" sz="1600" b="1" dirty="0">
                <a:solidFill>
                  <a:srgbClr val="FFC000"/>
                </a:solidFill>
              </a:rPr>
              <a:t>Ve kanunu</a:t>
            </a:r>
          </a:p>
          <a:p>
            <a:pPr>
              <a:buNone/>
            </a:pPr>
            <a:r>
              <a:rPr lang="tr-TR" sz="1600" dirty="0">
                <a:solidFill>
                  <a:schemeClr val="accent1"/>
                </a:solidFill>
                <a:latin typeface="Arial" pitchFamily="34" charset="0"/>
                <a:cs typeface="Arial" pitchFamily="34" charset="0"/>
              </a:rPr>
              <a:t>A.1=A (Etkisiz eleman 1)</a:t>
            </a:r>
          </a:p>
          <a:p>
            <a:pPr>
              <a:buNone/>
            </a:pPr>
            <a:r>
              <a:rPr lang="tr-TR" sz="1600" dirty="0">
                <a:solidFill>
                  <a:schemeClr val="accent1"/>
                </a:solidFill>
                <a:latin typeface="Arial" pitchFamily="34" charset="0"/>
                <a:cs typeface="Arial" pitchFamily="34" charset="0"/>
              </a:rPr>
              <a:t> A.0=0 (Yutan eleman 0)</a:t>
            </a:r>
          </a:p>
          <a:p>
            <a:pPr>
              <a:buNone/>
            </a:pPr>
            <a:r>
              <a:rPr lang="tr-TR" sz="1600" b="1" dirty="0">
                <a:solidFill>
                  <a:srgbClr val="FFC000"/>
                </a:solidFill>
              </a:rPr>
              <a:t>VEYA kanunu</a:t>
            </a:r>
          </a:p>
          <a:p>
            <a:pPr>
              <a:buNone/>
            </a:pPr>
            <a:r>
              <a:rPr lang="tr-TR" sz="1600" dirty="0">
                <a:solidFill>
                  <a:schemeClr val="accent1"/>
                </a:solidFill>
                <a:latin typeface="Arial" pitchFamily="34" charset="0"/>
                <a:cs typeface="Arial" pitchFamily="34" charset="0"/>
              </a:rPr>
              <a:t>A+1=1 (Birim eleman 1)</a:t>
            </a:r>
          </a:p>
          <a:p>
            <a:pPr>
              <a:buNone/>
            </a:pPr>
            <a:r>
              <a:rPr lang="tr-TR" sz="1600" dirty="0">
                <a:solidFill>
                  <a:schemeClr val="accent1"/>
                </a:solidFill>
                <a:latin typeface="Arial" pitchFamily="34" charset="0"/>
                <a:cs typeface="Arial" pitchFamily="34" charset="0"/>
              </a:rPr>
              <a:t>A+0=A (Etkisiz eleman 0)</a:t>
            </a:r>
          </a:p>
          <a:p>
            <a:pPr>
              <a:buNone/>
            </a:pPr>
            <a:r>
              <a:rPr lang="tr-TR" sz="1600" b="1" dirty="0">
                <a:solidFill>
                  <a:srgbClr val="FFC000"/>
                </a:solidFill>
              </a:rPr>
              <a:t>Ters eleman</a:t>
            </a:r>
          </a:p>
          <a:p>
            <a:pPr>
              <a:buNone/>
            </a:pPr>
            <a:r>
              <a:rPr lang="tr-TR" sz="1600" dirty="0">
                <a:solidFill>
                  <a:schemeClr val="accent1"/>
                </a:solidFill>
                <a:latin typeface="Arial" pitchFamily="34" charset="0"/>
                <a:cs typeface="Arial" pitchFamily="34" charset="0"/>
              </a:rPr>
              <a:t>A=0 </a:t>
            </a:r>
            <a:r>
              <a:rPr lang="tr-TR" sz="1600" dirty="0">
                <a:solidFill>
                  <a:schemeClr val="accent1"/>
                </a:solidFill>
                <a:latin typeface="Arial" pitchFamily="34" charset="0"/>
                <a:cs typeface="Arial" pitchFamily="34" charset="0"/>
                <a:sym typeface="Wingdings" panose="05000000000000000000" pitchFamily="2" charset="2"/>
              </a:rPr>
              <a:t> A’=1 veya Ā=1</a:t>
            </a:r>
            <a:endParaRPr lang="tr-TR" sz="1600" dirty="0">
              <a:solidFill>
                <a:schemeClr val="accent1"/>
              </a:solidFill>
              <a:latin typeface="Arial" pitchFamily="34" charset="0"/>
              <a:cs typeface="Arial" pitchFamily="34" charset="0"/>
            </a:endParaRPr>
          </a:p>
          <a:p>
            <a:pPr>
              <a:buNone/>
            </a:pPr>
            <a:endParaRPr lang="tr-TR" sz="1600" b="1" dirty="0">
              <a:solidFill>
                <a:srgbClr val="FFC000"/>
              </a:solidFill>
            </a:endParaRPr>
          </a:p>
          <a:p>
            <a:pPr>
              <a:buNone/>
            </a:pPr>
            <a:endParaRPr lang="tr-TR" sz="1600" b="1" dirty="0">
              <a:solidFill>
                <a:srgbClr val="FFC000"/>
              </a:solidFill>
            </a:endParaRPr>
          </a:p>
          <a:p>
            <a:pPr>
              <a:buNone/>
            </a:pPr>
            <a:endParaRPr lang="tr-TR" sz="1600" b="1" dirty="0">
              <a:solidFill>
                <a:srgbClr val="FFC000"/>
              </a:solidFill>
            </a:endParaRPr>
          </a:p>
          <a:p>
            <a:pPr>
              <a:buNone/>
            </a:pPr>
            <a:r>
              <a:rPr lang="tr-TR" sz="1600" b="1" dirty="0">
                <a:solidFill>
                  <a:srgbClr val="FFC000"/>
                </a:solidFill>
              </a:rPr>
              <a:t>Yutma Kuralı</a:t>
            </a:r>
          </a:p>
          <a:p>
            <a:pPr>
              <a:buNone/>
            </a:pPr>
            <a:r>
              <a:rPr lang="tr-TR" sz="1600" dirty="0">
                <a:solidFill>
                  <a:schemeClr val="accent1"/>
                </a:solidFill>
              </a:rPr>
              <a:t>A.(A+B)=A </a:t>
            </a:r>
            <a:r>
              <a:rPr lang="tr-TR" sz="1600" dirty="0">
                <a:solidFill>
                  <a:schemeClr val="accent1"/>
                </a:solidFill>
                <a:sym typeface="Wingdings" panose="05000000000000000000" pitchFamily="2" charset="2"/>
              </a:rPr>
              <a:t> İspat A.A+AB=A+AB=A(1+B)=A</a:t>
            </a:r>
            <a:endParaRPr lang="tr-TR" sz="1600" dirty="0">
              <a:solidFill>
                <a:schemeClr val="accent1"/>
              </a:solidFill>
            </a:endParaRPr>
          </a:p>
          <a:p>
            <a:pPr>
              <a:buNone/>
            </a:pPr>
            <a:r>
              <a:rPr lang="tr-TR" sz="1600" dirty="0">
                <a:solidFill>
                  <a:schemeClr val="accent1"/>
                </a:solidFill>
              </a:rPr>
              <a:t>A+AB=A  </a:t>
            </a:r>
            <a:r>
              <a:rPr lang="tr-TR" sz="1600" dirty="0">
                <a:solidFill>
                  <a:schemeClr val="accent1"/>
                </a:solidFill>
                <a:sym typeface="Wingdings" panose="05000000000000000000" pitchFamily="2" charset="2"/>
              </a:rPr>
              <a:t> İspat A(1+B)=A</a:t>
            </a:r>
            <a:endParaRPr lang="tr-TR" sz="1600" dirty="0">
              <a:solidFill>
                <a:schemeClr val="accent1"/>
              </a:solidFill>
            </a:endParaRPr>
          </a:p>
          <a:p>
            <a:pPr>
              <a:buNone/>
            </a:pPr>
            <a:r>
              <a:rPr lang="tr-TR" sz="1600" b="1" dirty="0">
                <a:solidFill>
                  <a:srgbClr val="FFC000"/>
                </a:solidFill>
              </a:rPr>
              <a:t>Tamamlayıcı Kural </a:t>
            </a:r>
          </a:p>
          <a:p>
            <a:pPr>
              <a:buNone/>
            </a:pPr>
            <a:r>
              <a:rPr lang="tr-TR" sz="1600" dirty="0">
                <a:solidFill>
                  <a:schemeClr val="accent1"/>
                </a:solidFill>
                <a:latin typeface="Arial" pitchFamily="34" charset="0"/>
                <a:cs typeface="Arial" pitchFamily="34" charset="0"/>
              </a:rPr>
              <a:t>A.A'=0 </a:t>
            </a:r>
          </a:p>
          <a:p>
            <a:pPr>
              <a:buNone/>
            </a:pPr>
            <a:r>
              <a:rPr lang="tr-TR" sz="1600" dirty="0">
                <a:solidFill>
                  <a:schemeClr val="accent1"/>
                </a:solidFill>
              </a:rPr>
              <a:t>A'+A=1 </a:t>
            </a:r>
          </a:p>
          <a:p>
            <a:pPr>
              <a:buNone/>
            </a:pPr>
            <a:r>
              <a:rPr lang="tr-TR" sz="1600" b="1" dirty="0">
                <a:solidFill>
                  <a:srgbClr val="FFC000"/>
                </a:solidFill>
              </a:rPr>
              <a:t>Dağılma Kuralı</a:t>
            </a:r>
          </a:p>
          <a:p>
            <a:pPr>
              <a:buNone/>
            </a:pPr>
            <a:r>
              <a:rPr lang="tr-TR" sz="1600" dirty="0">
                <a:solidFill>
                  <a:schemeClr val="accent1"/>
                </a:solidFill>
              </a:rPr>
              <a:t>A(B+C)=AB+AC </a:t>
            </a:r>
          </a:p>
          <a:p>
            <a:pPr>
              <a:buNone/>
            </a:pPr>
            <a:r>
              <a:rPr lang="tr-TR" sz="1600" dirty="0">
                <a:solidFill>
                  <a:schemeClr val="accent1"/>
                </a:solidFill>
              </a:rPr>
              <a:t>A+B.C=(A+B)(A+C) </a:t>
            </a:r>
          </a:p>
          <a:p>
            <a:pPr>
              <a:buNone/>
            </a:pPr>
            <a:r>
              <a:rPr lang="tr-TR" sz="1600" b="1" dirty="0">
                <a:solidFill>
                  <a:srgbClr val="FFC000"/>
                </a:solidFill>
              </a:rPr>
              <a:t>Tersin Tersi Kuralı</a:t>
            </a:r>
          </a:p>
          <a:p>
            <a:pPr>
              <a:buNone/>
            </a:pPr>
            <a:r>
              <a:rPr lang="tr-TR" sz="1600" dirty="0">
                <a:solidFill>
                  <a:schemeClr val="accent1"/>
                </a:solidFill>
              </a:rPr>
              <a:t>(A')'=A </a:t>
            </a:r>
          </a:p>
          <a:p>
            <a:pPr>
              <a:buNone/>
            </a:pPr>
            <a:r>
              <a:rPr lang="tr-TR" sz="1600" dirty="0">
                <a:solidFill>
                  <a:schemeClr val="accent1"/>
                </a:solidFill>
              </a:rPr>
              <a:t>[(A+B)']'=A+B </a:t>
            </a:r>
          </a:p>
          <a:p>
            <a:pPr>
              <a:buNone/>
            </a:pPr>
            <a:r>
              <a:rPr lang="tr-TR" sz="1600" dirty="0">
                <a:solidFill>
                  <a:schemeClr val="accent1"/>
                </a:solidFill>
              </a:rPr>
              <a:t>[(A.B)']'=A.B </a:t>
            </a:r>
          </a:p>
          <a:p>
            <a:pPr>
              <a:buNone/>
            </a:pPr>
            <a:r>
              <a:rPr lang="tr-TR" sz="1600" b="1" dirty="0">
                <a:solidFill>
                  <a:srgbClr val="FFC000"/>
                </a:solidFill>
              </a:rPr>
              <a:t>De Morgan Kuralı (VEDEĞİL, VEYADEĞİL)</a:t>
            </a:r>
          </a:p>
          <a:p>
            <a:pPr>
              <a:buNone/>
            </a:pPr>
            <a:r>
              <a:rPr lang="tr-TR" sz="1600" dirty="0">
                <a:solidFill>
                  <a:schemeClr val="accent1"/>
                </a:solidFill>
              </a:rPr>
              <a:t>(A.B)'=A'+B' </a:t>
            </a:r>
          </a:p>
          <a:p>
            <a:pPr>
              <a:buNone/>
            </a:pPr>
            <a:r>
              <a:rPr lang="tr-TR" sz="1600" dirty="0">
                <a:solidFill>
                  <a:schemeClr val="accent1"/>
                </a:solidFill>
              </a:rPr>
              <a:t>(A+B)'=A'.B'</a:t>
            </a:r>
          </a:p>
          <a:p>
            <a:pPr>
              <a:buNone/>
            </a:pPr>
            <a:endParaRPr lang="tr-TR" sz="1600" dirty="0">
              <a:solidFill>
                <a:schemeClr val="accent1"/>
              </a:solidFill>
              <a:latin typeface="Arial" pitchFamily="34" charset="0"/>
              <a:cs typeface="Arial" pitchFamily="34" charset="0"/>
            </a:endParaRPr>
          </a:p>
          <a:p>
            <a:pPr>
              <a:buNone/>
            </a:pPr>
            <a:endParaRPr lang="tr-TR" sz="1600" dirty="0">
              <a:solidFill>
                <a:schemeClr val="accent1"/>
              </a:solidFill>
              <a:latin typeface="Arial" pitchFamily="34" charset="0"/>
              <a:cs typeface="Arial" pitchFamily="34" charset="0"/>
            </a:endParaRPr>
          </a:p>
        </p:txBody>
      </p:sp>
      <p:pic>
        <p:nvPicPr>
          <p:cNvPr id="5" name="Resim 4">
            <a:extLst>
              <a:ext uri="{FF2B5EF4-FFF2-40B4-BE49-F238E27FC236}">
                <a16:creationId xmlns:a16="http://schemas.microsoft.com/office/drawing/2014/main" id="{D35A6552-0531-16B7-E3CA-05D5354E9803}"/>
              </a:ext>
            </a:extLst>
          </p:cNvPr>
          <p:cNvPicPr>
            <a:picLocks noChangeAspect="1"/>
          </p:cNvPicPr>
          <p:nvPr/>
        </p:nvPicPr>
        <p:blipFill>
          <a:blip r:embed="rId2"/>
          <a:stretch>
            <a:fillRect/>
          </a:stretch>
        </p:blipFill>
        <p:spPr>
          <a:xfrm>
            <a:off x="539552" y="5899745"/>
            <a:ext cx="1190625" cy="40957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10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3">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3">
                                            <p:txEl>
                                              <p:pRg st="0" end="0"/>
                                            </p:txEl>
                                          </p:spTgt>
                                        </p:tgtEl>
                                        <p:attrNameLst>
                                          <p:attrName>style.rotation</p:attrName>
                                        </p:attrNameLst>
                                      </p:cBhvr>
                                      <p:tavLst>
                                        <p:tav tm="0">
                                          <p:val>
                                            <p:fltVal val="90"/>
                                          </p:val>
                                        </p:tav>
                                        <p:tav tm="100000">
                                          <p:val>
                                            <p:fltVal val="0"/>
                                          </p:val>
                                        </p:tav>
                                      </p:tavLst>
                                    </p:anim>
                                    <p:animEffect transition="in" filter="fade">
                                      <p:cBhvr>
                                        <p:cTn id="10" dur="1000"/>
                                        <p:tgtEl>
                                          <p:spTgt spid="3">
                                            <p:txEl>
                                              <p:pRg st="0" end="0"/>
                                            </p:txEl>
                                          </p:spTgt>
                                        </p:tgtEl>
                                      </p:cBhvr>
                                    </p:animEffect>
                                  </p:childTnLst>
                                </p:cTn>
                              </p:par>
                              <p:par>
                                <p:cTn id="11" presetID="31" presetClass="entr" presetSubtype="0" fill="hold"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p:cTn id="13" dur="1000" fill="hold"/>
                                        <p:tgtEl>
                                          <p:spTgt spid="3">
                                            <p:txEl>
                                              <p:pRg st="1" end="1"/>
                                            </p:txEl>
                                          </p:spTgt>
                                        </p:tgtEl>
                                        <p:attrNameLst>
                                          <p:attrName>ppt_w</p:attrName>
                                        </p:attrNameLst>
                                      </p:cBhvr>
                                      <p:tavLst>
                                        <p:tav tm="0">
                                          <p:val>
                                            <p:fltVal val="0"/>
                                          </p:val>
                                        </p:tav>
                                        <p:tav tm="100000">
                                          <p:val>
                                            <p:strVal val="#ppt_w"/>
                                          </p:val>
                                        </p:tav>
                                      </p:tavLst>
                                    </p:anim>
                                    <p:anim calcmode="lin" valueType="num">
                                      <p:cBhvr>
                                        <p:cTn id="14" dur="1000" fill="hold"/>
                                        <p:tgtEl>
                                          <p:spTgt spid="3">
                                            <p:txEl>
                                              <p:pRg st="1" end="1"/>
                                            </p:txEl>
                                          </p:spTgt>
                                        </p:tgtEl>
                                        <p:attrNameLst>
                                          <p:attrName>ppt_h</p:attrName>
                                        </p:attrNameLst>
                                      </p:cBhvr>
                                      <p:tavLst>
                                        <p:tav tm="0">
                                          <p:val>
                                            <p:fltVal val="0"/>
                                          </p:val>
                                        </p:tav>
                                        <p:tav tm="100000">
                                          <p:val>
                                            <p:strVal val="#ppt_h"/>
                                          </p:val>
                                        </p:tav>
                                      </p:tavLst>
                                    </p:anim>
                                    <p:anim calcmode="lin" valueType="num">
                                      <p:cBhvr>
                                        <p:cTn id="15" dur="1000" fill="hold"/>
                                        <p:tgtEl>
                                          <p:spTgt spid="3">
                                            <p:txEl>
                                              <p:pRg st="1" end="1"/>
                                            </p:txEl>
                                          </p:spTgt>
                                        </p:tgtEl>
                                        <p:attrNameLst>
                                          <p:attrName>style.rotation</p:attrName>
                                        </p:attrNameLst>
                                      </p:cBhvr>
                                      <p:tavLst>
                                        <p:tav tm="0">
                                          <p:val>
                                            <p:fltVal val="90"/>
                                          </p:val>
                                        </p:tav>
                                        <p:tav tm="100000">
                                          <p:val>
                                            <p:fltVal val="0"/>
                                          </p:val>
                                        </p:tav>
                                      </p:tavLst>
                                    </p:anim>
                                    <p:animEffect transition="in" filter="fade">
                                      <p:cBhvr>
                                        <p:cTn id="16" dur="1000"/>
                                        <p:tgtEl>
                                          <p:spTgt spid="3">
                                            <p:txEl>
                                              <p:pRg st="1" end="1"/>
                                            </p:txEl>
                                          </p:spTgt>
                                        </p:tgtEl>
                                      </p:cBhvr>
                                    </p:animEffect>
                                  </p:childTnLst>
                                </p:cTn>
                              </p:par>
                              <p:par>
                                <p:cTn id="17" presetID="31" presetClass="entr" presetSubtype="0" fill="hold" nodeType="with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p:cTn id="19" dur="1000" fill="hold"/>
                                        <p:tgtEl>
                                          <p:spTgt spid="3">
                                            <p:txEl>
                                              <p:pRg st="2" end="2"/>
                                            </p:txEl>
                                          </p:spTgt>
                                        </p:tgtEl>
                                        <p:attrNameLst>
                                          <p:attrName>ppt_w</p:attrName>
                                        </p:attrNameLst>
                                      </p:cBhvr>
                                      <p:tavLst>
                                        <p:tav tm="0">
                                          <p:val>
                                            <p:fltVal val="0"/>
                                          </p:val>
                                        </p:tav>
                                        <p:tav tm="100000">
                                          <p:val>
                                            <p:strVal val="#ppt_w"/>
                                          </p:val>
                                        </p:tav>
                                      </p:tavLst>
                                    </p:anim>
                                    <p:anim calcmode="lin" valueType="num">
                                      <p:cBhvr>
                                        <p:cTn id="20" dur="1000" fill="hold"/>
                                        <p:tgtEl>
                                          <p:spTgt spid="3">
                                            <p:txEl>
                                              <p:pRg st="2" end="2"/>
                                            </p:txEl>
                                          </p:spTgt>
                                        </p:tgtEl>
                                        <p:attrNameLst>
                                          <p:attrName>ppt_h</p:attrName>
                                        </p:attrNameLst>
                                      </p:cBhvr>
                                      <p:tavLst>
                                        <p:tav tm="0">
                                          <p:val>
                                            <p:fltVal val="0"/>
                                          </p:val>
                                        </p:tav>
                                        <p:tav tm="100000">
                                          <p:val>
                                            <p:strVal val="#ppt_h"/>
                                          </p:val>
                                        </p:tav>
                                      </p:tavLst>
                                    </p:anim>
                                    <p:anim calcmode="lin" valueType="num">
                                      <p:cBhvr>
                                        <p:cTn id="21" dur="1000" fill="hold"/>
                                        <p:tgtEl>
                                          <p:spTgt spid="3">
                                            <p:txEl>
                                              <p:pRg st="2" end="2"/>
                                            </p:txEl>
                                          </p:spTgt>
                                        </p:tgtEl>
                                        <p:attrNameLst>
                                          <p:attrName>style.rotation</p:attrName>
                                        </p:attrNameLst>
                                      </p:cBhvr>
                                      <p:tavLst>
                                        <p:tav tm="0">
                                          <p:val>
                                            <p:fltVal val="90"/>
                                          </p:val>
                                        </p:tav>
                                        <p:tav tm="100000">
                                          <p:val>
                                            <p:fltVal val="0"/>
                                          </p:val>
                                        </p:tav>
                                      </p:tavLst>
                                    </p:anim>
                                    <p:animEffect transition="in" filter="fade">
                                      <p:cBhvr>
                                        <p:cTn id="22" dur="10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1" presetClass="entr" presetSubtype="0" fill="hold"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 calcmode="lin" valueType="num">
                                      <p:cBhvr>
                                        <p:cTn id="27" dur="1000" fill="hold"/>
                                        <p:tgtEl>
                                          <p:spTgt spid="3">
                                            <p:txEl>
                                              <p:pRg st="3" end="3"/>
                                            </p:txEl>
                                          </p:spTgt>
                                        </p:tgtEl>
                                        <p:attrNameLst>
                                          <p:attrName>ppt_w</p:attrName>
                                        </p:attrNameLst>
                                      </p:cBhvr>
                                      <p:tavLst>
                                        <p:tav tm="0">
                                          <p:val>
                                            <p:fltVal val="0"/>
                                          </p:val>
                                        </p:tav>
                                        <p:tav tm="100000">
                                          <p:val>
                                            <p:strVal val="#ppt_w"/>
                                          </p:val>
                                        </p:tav>
                                      </p:tavLst>
                                    </p:anim>
                                    <p:anim calcmode="lin" valueType="num">
                                      <p:cBhvr>
                                        <p:cTn id="28" dur="1000" fill="hold"/>
                                        <p:tgtEl>
                                          <p:spTgt spid="3">
                                            <p:txEl>
                                              <p:pRg st="3" end="3"/>
                                            </p:txEl>
                                          </p:spTgt>
                                        </p:tgtEl>
                                        <p:attrNameLst>
                                          <p:attrName>ppt_h</p:attrName>
                                        </p:attrNameLst>
                                      </p:cBhvr>
                                      <p:tavLst>
                                        <p:tav tm="0">
                                          <p:val>
                                            <p:fltVal val="0"/>
                                          </p:val>
                                        </p:tav>
                                        <p:tav tm="100000">
                                          <p:val>
                                            <p:strVal val="#ppt_h"/>
                                          </p:val>
                                        </p:tav>
                                      </p:tavLst>
                                    </p:anim>
                                    <p:anim calcmode="lin" valueType="num">
                                      <p:cBhvr>
                                        <p:cTn id="29" dur="1000" fill="hold"/>
                                        <p:tgtEl>
                                          <p:spTgt spid="3">
                                            <p:txEl>
                                              <p:pRg st="3" end="3"/>
                                            </p:txEl>
                                          </p:spTgt>
                                        </p:tgtEl>
                                        <p:attrNameLst>
                                          <p:attrName>style.rotation</p:attrName>
                                        </p:attrNameLst>
                                      </p:cBhvr>
                                      <p:tavLst>
                                        <p:tav tm="0">
                                          <p:val>
                                            <p:fltVal val="90"/>
                                          </p:val>
                                        </p:tav>
                                        <p:tav tm="100000">
                                          <p:val>
                                            <p:fltVal val="0"/>
                                          </p:val>
                                        </p:tav>
                                      </p:tavLst>
                                    </p:anim>
                                    <p:animEffect transition="in" filter="fade">
                                      <p:cBhvr>
                                        <p:cTn id="30" dur="1000"/>
                                        <p:tgtEl>
                                          <p:spTgt spid="3">
                                            <p:txEl>
                                              <p:pRg st="3" end="3"/>
                                            </p:txEl>
                                          </p:spTgt>
                                        </p:tgtEl>
                                      </p:cBhvr>
                                    </p:animEffect>
                                  </p:childTnLst>
                                </p:cTn>
                              </p:par>
                              <p:par>
                                <p:cTn id="31" presetID="31" presetClass="entr" presetSubtype="0" fill="hold" nodeType="withEffect">
                                  <p:stCondLst>
                                    <p:cond delay="0"/>
                                  </p:stCondLst>
                                  <p:childTnLst>
                                    <p:set>
                                      <p:cBhvr>
                                        <p:cTn id="32" dur="1" fill="hold">
                                          <p:stCondLst>
                                            <p:cond delay="0"/>
                                          </p:stCondLst>
                                        </p:cTn>
                                        <p:tgtEl>
                                          <p:spTgt spid="3">
                                            <p:txEl>
                                              <p:pRg st="4" end="4"/>
                                            </p:txEl>
                                          </p:spTgt>
                                        </p:tgtEl>
                                        <p:attrNameLst>
                                          <p:attrName>style.visibility</p:attrName>
                                        </p:attrNameLst>
                                      </p:cBhvr>
                                      <p:to>
                                        <p:strVal val="visible"/>
                                      </p:to>
                                    </p:set>
                                    <p:anim calcmode="lin" valueType="num">
                                      <p:cBhvr>
                                        <p:cTn id="33" dur="1000" fill="hold"/>
                                        <p:tgtEl>
                                          <p:spTgt spid="3">
                                            <p:txEl>
                                              <p:pRg st="4" end="4"/>
                                            </p:txEl>
                                          </p:spTgt>
                                        </p:tgtEl>
                                        <p:attrNameLst>
                                          <p:attrName>ppt_w</p:attrName>
                                        </p:attrNameLst>
                                      </p:cBhvr>
                                      <p:tavLst>
                                        <p:tav tm="0">
                                          <p:val>
                                            <p:fltVal val="0"/>
                                          </p:val>
                                        </p:tav>
                                        <p:tav tm="100000">
                                          <p:val>
                                            <p:strVal val="#ppt_w"/>
                                          </p:val>
                                        </p:tav>
                                      </p:tavLst>
                                    </p:anim>
                                    <p:anim calcmode="lin" valueType="num">
                                      <p:cBhvr>
                                        <p:cTn id="34" dur="1000" fill="hold"/>
                                        <p:tgtEl>
                                          <p:spTgt spid="3">
                                            <p:txEl>
                                              <p:pRg st="4" end="4"/>
                                            </p:txEl>
                                          </p:spTgt>
                                        </p:tgtEl>
                                        <p:attrNameLst>
                                          <p:attrName>ppt_h</p:attrName>
                                        </p:attrNameLst>
                                      </p:cBhvr>
                                      <p:tavLst>
                                        <p:tav tm="0">
                                          <p:val>
                                            <p:fltVal val="0"/>
                                          </p:val>
                                        </p:tav>
                                        <p:tav tm="100000">
                                          <p:val>
                                            <p:strVal val="#ppt_h"/>
                                          </p:val>
                                        </p:tav>
                                      </p:tavLst>
                                    </p:anim>
                                    <p:anim calcmode="lin" valueType="num">
                                      <p:cBhvr>
                                        <p:cTn id="35" dur="1000" fill="hold"/>
                                        <p:tgtEl>
                                          <p:spTgt spid="3">
                                            <p:txEl>
                                              <p:pRg st="4" end="4"/>
                                            </p:txEl>
                                          </p:spTgt>
                                        </p:tgtEl>
                                        <p:attrNameLst>
                                          <p:attrName>style.rotation</p:attrName>
                                        </p:attrNameLst>
                                      </p:cBhvr>
                                      <p:tavLst>
                                        <p:tav tm="0">
                                          <p:val>
                                            <p:fltVal val="90"/>
                                          </p:val>
                                        </p:tav>
                                        <p:tav tm="100000">
                                          <p:val>
                                            <p:fltVal val="0"/>
                                          </p:val>
                                        </p:tav>
                                      </p:tavLst>
                                    </p:anim>
                                    <p:animEffect transition="in" filter="fade">
                                      <p:cBhvr>
                                        <p:cTn id="36" dur="1000"/>
                                        <p:tgtEl>
                                          <p:spTgt spid="3">
                                            <p:txEl>
                                              <p:pRg st="4" end="4"/>
                                            </p:txEl>
                                          </p:spTgt>
                                        </p:tgtEl>
                                      </p:cBhvr>
                                    </p:animEffect>
                                  </p:childTnLst>
                                </p:cTn>
                              </p:par>
                              <p:par>
                                <p:cTn id="37" presetID="31" presetClass="entr" presetSubtype="0" fill="hold" nodeType="withEffect">
                                  <p:stCondLst>
                                    <p:cond delay="0"/>
                                  </p:stCondLst>
                                  <p:childTnLst>
                                    <p:set>
                                      <p:cBhvr>
                                        <p:cTn id="38" dur="1" fill="hold">
                                          <p:stCondLst>
                                            <p:cond delay="0"/>
                                          </p:stCondLst>
                                        </p:cTn>
                                        <p:tgtEl>
                                          <p:spTgt spid="3">
                                            <p:txEl>
                                              <p:pRg st="5" end="5"/>
                                            </p:txEl>
                                          </p:spTgt>
                                        </p:tgtEl>
                                        <p:attrNameLst>
                                          <p:attrName>style.visibility</p:attrName>
                                        </p:attrNameLst>
                                      </p:cBhvr>
                                      <p:to>
                                        <p:strVal val="visible"/>
                                      </p:to>
                                    </p:set>
                                    <p:anim calcmode="lin" valueType="num">
                                      <p:cBhvr>
                                        <p:cTn id="39" dur="1000" fill="hold"/>
                                        <p:tgtEl>
                                          <p:spTgt spid="3">
                                            <p:txEl>
                                              <p:pRg st="5" end="5"/>
                                            </p:txEl>
                                          </p:spTgt>
                                        </p:tgtEl>
                                        <p:attrNameLst>
                                          <p:attrName>ppt_w</p:attrName>
                                        </p:attrNameLst>
                                      </p:cBhvr>
                                      <p:tavLst>
                                        <p:tav tm="0">
                                          <p:val>
                                            <p:fltVal val="0"/>
                                          </p:val>
                                        </p:tav>
                                        <p:tav tm="100000">
                                          <p:val>
                                            <p:strVal val="#ppt_w"/>
                                          </p:val>
                                        </p:tav>
                                      </p:tavLst>
                                    </p:anim>
                                    <p:anim calcmode="lin" valueType="num">
                                      <p:cBhvr>
                                        <p:cTn id="40" dur="1000" fill="hold"/>
                                        <p:tgtEl>
                                          <p:spTgt spid="3">
                                            <p:txEl>
                                              <p:pRg st="5" end="5"/>
                                            </p:txEl>
                                          </p:spTgt>
                                        </p:tgtEl>
                                        <p:attrNameLst>
                                          <p:attrName>ppt_h</p:attrName>
                                        </p:attrNameLst>
                                      </p:cBhvr>
                                      <p:tavLst>
                                        <p:tav tm="0">
                                          <p:val>
                                            <p:fltVal val="0"/>
                                          </p:val>
                                        </p:tav>
                                        <p:tav tm="100000">
                                          <p:val>
                                            <p:strVal val="#ppt_h"/>
                                          </p:val>
                                        </p:tav>
                                      </p:tavLst>
                                    </p:anim>
                                    <p:anim calcmode="lin" valueType="num">
                                      <p:cBhvr>
                                        <p:cTn id="41" dur="1000" fill="hold"/>
                                        <p:tgtEl>
                                          <p:spTgt spid="3">
                                            <p:txEl>
                                              <p:pRg st="5" end="5"/>
                                            </p:txEl>
                                          </p:spTgt>
                                        </p:tgtEl>
                                        <p:attrNameLst>
                                          <p:attrName>style.rotation</p:attrName>
                                        </p:attrNameLst>
                                      </p:cBhvr>
                                      <p:tavLst>
                                        <p:tav tm="0">
                                          <p:val>
                                            <p:fltVal val="90"/>
                                          </p:val>
                                        </p:tav>
                                        <p:tav tm="100000">
                                          <p:val>
                                            <p:fltVal val="0"/>
                                          </p:val>
                                        </p:tav>
                                      </p:tavLst>
                                    </p:anim>
                                    <p:animEffect transition="in" filter="fade">
                                      <p:cBhvr>
                                        <p:cTn id="42" dur="1000"/>
                                        <p:tgtEl>
                                          <p:spTgt spid="3">
                                            <p:txEl>
                                              <p:pRg st="5" end="5"/>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31" presetClass="entr" presetSubtype="0" fill="hold" nodeType="clickEffect">
                                  <p:stCondLst>
                                    <p:cond delay="0"/>
                                  </p:stCondLst>
                                  <p:childTnLst>
                                    <p:set>
                                      <p:cBhvr>
                                        <p:cTn id="46" dur="1" fill="hold">
                                          <p:stCondLst>
                                            <p:cond delay="0"/>
                                          </p:stCondLst>
                                        </p:cTn>
                                        <p:tgtEl>
                                          <p:spTgt spid="3">
                                            <p:txEl>
                                              <p:pRg st="6" end="6"/>
                                            </p:txEl>
                                          </p:spTgt>
                                        </p:tgtEl>
                                        <p:attrNameLst>
                                          <p:attrName>style.visibility</p:attrName>
                                        </p:attrNameLst>
                                      </p:cBhvr>
                                      <p:to>
                                        <p:strVal val="visible"/>
                                      </p:to>
                                    </p:set>
                                    <p:anim calcmode="lin" valueType="num">
                                      <p:cBhvr>
                                        <p:cTn id="47" dur="1000" fill="hold"/>
                                        <p:tgtEl>
                                          <p:spTgt spid="3">
                                            <p:txEl>
                                              <p:pRg st="6" end="6"/>
                                            </p:txEl>
                                          </p:spTgt>
                                        </p:tgtEl>
                                        <p:attrNameLst>
                                          <p:attrName>ppt_w</p:attrName>
                                        </p:attrNameLst>
                                      </p:cBhvr>
                                      <p:tavLst>
                                        <p:tav tm="0">
                                          <p:val>
                                            <p:fltVal val="0"/>
                                          </p:val>
                                        </p:tav>
                                        <p:tav tm="100000">
                                          <p:val>
                                            <p:strVal val="#ppt_w"/>
                                          </p:val>
                                        </p:tav>
                                      </p:tavLst>
                                    </p:anim>
                                    <p:anim calcmode="lin" valueType="num">
                                      <p:cBhvr>
                                        <p:cTn id="48" dur="1000" fill="hold"/>
                                        <p:tgtEl>
                                          <p:spTgt spid="3">
                                            <p:txEl>
                                              <p:pRg st="6" end="6"/>
                                            </p:txEl>
                                          </p:spTgt>
                                        </p:tgtEl>
                                        <p:attrNameLst>
                                          <p:attrName>ppt_h</p:attrName>
                                        </p:attrNameLst>
                                      </p:cBhvr>
                                      <p:tavLst>
                                        <p:tav tm="0">
                                          <p:val>
                                            <p:fltVal val="0"/>
                                          </p:val>
                                        </p:tav>
                                        <p:tav tm="100000">
                                          <p:val>
                                            <p:strVal val="#ppt_h"/>
                                          </p:val>
                                        </p:tav>
                                      </p:tavLst>
                                    </p:anim>
                                    <p:anim calcmode="lin" valueType="num">
                                      <p:cBhvr>
                                        <p:cTn id="49" dur="1000" fill="hold"/>
                                        <p:tgtEl>
                                          <p:spTgt spid="3">
                                            <p:txEl>
                                              <p:pRg st="6" end="6"/>
                                            </p:txEl>
                                          </p:spTgt>
                                        </p:tgtEl>
                                        <p:attrNameLst>
                                          <p:attrName>style.rotation</p:attrName>
                                        </p:attrNameLst>
                                      </p:cBhvr>
                                      <p:tavLst>
                                        <p:tav tm="0">
                                          <p:val>
                                            <p:fltVal val="90"/>
                                          </p:val>
                                        </p:tav>
                                        <p:tav tm="100000">
                                          <p:val>
                                            <p:fltVal val="0"/>
                                          </p:val>
                                        </p:tav>
                                      </p:tavLst>
                                    </p:anim>
                                    <p:animEffect transition="in" filter="fade">
                                      <p:cBhvr>
                                        <p:cTn id="50" dur="1000"/>
                                        <p:tgtEl>
                                          <p:spTgt spid="3">
                                            <p:txEl>
                                              <p:pRg st="6" end="6"/>
                                            </p:txEl>
                                          </p:spTgt>
                                        </p:tgtEl>
                                      </p:cBhvr>
                                    </p:animEffect>
                                  </p:childTnLst>
                                </p:cTn>
                              </p:par>
                              <p:par>
                                <p:cTn id="51" presetID="31" presetClass="entr" presetSubtype="0" fill="hold" nodeType="withEffect">
                                  <p:stCondLst>
                                    <p:cond delay="0"/>
                                  </p:stCondLst>
                                  <p:childTnLst>
                                    <p:set>
                                      <p:cBhvr>
                                        <p:cTn id="52" dur="1" fill="hold">
                                          <p:stCondLst>
                                            <p:cond delay="0"/>
                                          </p:stCondLst>
                                        </p:cTn>
                                        <p:tgtEl>
                                          <p:spTgt spid="3">
                                            <p:txEl>
                                              <p:pRg st="7" end="7"/>
                                            </p:txEl>
                                          </p:spTgt>
                                        </p:tgtEl>
                                        <p:attrNameLst>
                                          <p:attrName>style.visibility</p:attrName>
                                        </p:attrNameLst>
                                      </p:cBhvr>
                                      <p:to>
                                        <p:strVal val="visible"/>
                                      </p:to>
                                    </p:set>
                                    <p:anim calcmode="lin" valueType="num">
                                      <p:cBhvr>
                                        <p:cTn id="53" dur="1000" fill="hold"/>
                                        <p:tgtEl>
                                          <p:spTgt spid="3">
                                            <p:txEl>
                                              <p:pRg st="7" end="7"/>
                                            </p:txEl>
                                          </p:spTgt>
                                        </p:tgtEl>
                                        <p:attrNameLst>
                                          <p:attrName>ppt_w</p:attrName>
                                        </p:attrNameLst>
                                      </p:cBhvr>
                                      <p:tavLst>
                                        <p:tav tm="0">
                                          <p:val>
                                            <p:fltVal val="0"/>
                                          </p:val>
                                        </p:tav>
                                        <p:tav tm="100000">
                                          <p:val>
                                            <p:strVal val="#ppt_w"/>
                                          </p:val>
                                        </p:tav>
                                      </p:tavLst>
                                    </p:anim>
                                    <p:anim calcmode="lin" valueType="num">
                                      <p:cBhvr>
                                        <p:cTn id="54" dur="1000" fill="hold"/>
                                        <p:tgtEl>
                                          <p:spTgt spid="3">
                                            <p:txEl>
                                              <p:pRg st="7" end="7"/>
                                            </p:txEl>
                                          </p:spTgt>
                                        </p:tgtEl>
                                        <p:attrNameLst>
                                          <p:attrName>ppt_h</p:attrName>
                                        </p:attrNameLst>
                                      </p:cBhvr>
                                      <p:tavLst>
                                        <p:tav tm="0">
                                          <p:val>
                                            <p:fltVal val="0"/>
                                          </p:val>
                                        </p:tav>
                                        <p:tav tm="100000">
                                          <p:val>
                                            <p:strVal val="#ppt_h"/>
                                          </p:val>
                                        </p:tav>
                                      </p:tavLst>
                                    </p:anim>
                                    <p:anim calcmode="lin" valueType="num">
                                      <p:cBhvr>
                                        <p:cTn id="55" dur="1000" fill="hold"/>
                                        <p:tgtEl>
                                          <p:spTgt spid="3">
                                            <p:txEl>
                                              <p:pRg st="7" end="7"/>
                                            </p:txEl>
                                          </p:spTgt>
                                        </p:tgtEl>
                                        <p:attrNameLst>
                                          <p:attrName>style.rotation</p:attrName>
                                        </p:attrNameLst>
                                      </p:cBhvr>
                                      <p:tavLst>
                                        <p:tav tm="0">
                                          <p:val>
                                            <p:fltVal val="90"/>
                                          </p:val>
                                        </p:tav>
                                        <p:tav tm="100000">
                                          <p:val>
                                            <p:fltVal val="0"/>
                                          </p:val>
                                        </p:tav>
                                      </p:tavLst>
                                    </p:anim>
                                    <p:animEffect transition="in" filter="fade">
                                      <p:cBhvr>
                                        <p:cTn id="56" dur="1000"/>
                                        <p:tgtEl>
                                          <p:spTgt spid="3">
                                            <p:txEl>
                                              <p:pRg st="7" end="7"/>
                                            </p:txEl>
                                          </p:spTgt>
                                        </p:tgtEl>
                                      </p:cBhvr>
                                    </p:animEffect>
                                  </p:childTnLst>
                                </p:cTn>
                              </p:par>
                              <p:par>
                                <p:cTn id="57" presetID="31" presetClass="entr" presetSubtype="0" fill="hold" nodeType="withEffect">
                                  <p:stCondLst>
                                    <p:cond delay="0"/>
                                  </p:stCondLst>
                                  <p:childTnLst>
                                    <p:set>
                                      <p:cBhvr>
                                        <p:cTn id="58" dur="1" fill="hold">
                                          <p:stCondLst>
                                            <p:cond delay="0"/>
                                          </p:stCondLst>
                                        </p:cTn>
                                        <p:tgtEl>
                                          <p:spTgt spid="3">
                                            <p:txEl>
                                              <p:pRg st="8" end="8"/>
                                            </p:txEl>
                                          </p:spTgt>
                                        </p:tgtEl>
                                        <p:attrNameLst>
                                          <p:attrName>style.visibility</p:attrName>
                                        </p:attrNameLst>
                                      </p:cBhvr>
                                      <p:to>
                                        <p:strVal val="visible"/>
                                      </p:to>
                                    </p:set>
                                    <p:anim calcmode="lin" valueType="num">
                                      <p:cBhvr>
                                        <p:cTn id="59" dur="1000" fill="hold"/>
                                        <p:tgtEl>
                                          <p:spTgt spid="3">
                                            <p:txEl>
                                              <p:pRg st="8" end="8"/>
                                            </p:txEl>
                                          </p:spTgt>
                                        </p:tgtEl>
                                        <p:attrNameLst>
                                          <p:attrName>ppt_w</p:attrName>
                                        </p:attrNameLst>
                                      </p:cBhvr>
                                      <p:tavLst>
                                        <p:tav tm="0">
                                          <p:val>
                                            <p:fltVal val="0"/>
                                          </p:val>
                                        </p:tav>
                                        <p:tav tm="100000">
                                          <p:val>
                                            <p:strVal val="#ppt_w"/>
                                          </p:val>
                                        </p:tav>
                                      </p:tavLst>
                                    </p:anim>
                                    <p:anim calcmode="lin" valueType="num">
                                      <p:cBhvr>
                                        <p:cTn id="60" dur="1000" fill="hold"/>
                                        <p:tgtEl>
                                          <p:spTgt spid="3">
                                            <p:txEl>
                                              <p:pRg st="8" end="8"/>
                                            </p:txEl>
                                          </p:spTgt>
                                        </p:tgtEl>
                                        <p:attrNameLst>
                                          <p:attrName>ppt_h</p:attrName>
                                        </p:attrNameLst>
                                      </p:cBhvr>
                                      <p:tavLst>
                                        <p:tav tm="0">
                                          <p:val>
                                            <p:fltVal val="0"/>
                                          </p:val>
                                        </p:tav>
                                        <p:tav tm="100000">
                                          <p:val>
                                            <p:strVal val="#ppt_h"/>
                                          </p:val>
                                        </p:tav>
                                      </p:tavLst>
                                    </p:anim>
                                    <p:anim calcmode="lin" valueType="num">
                                      <p:cBhvr>
                                        <p:cTn id="61" dur="1000" fill="hold"/>
                                        <p:tgtEl>
                                          <p:spTgt spid="3">
                                            <p:txEl>
                                              <p:pRg st="8" end="8"/>
                                            </p:txEl>
                                          </p:spTgt>
                                        </p:tgtEl>
                                        <p:attrNameLst>
                                          <p:attrName>style.rotation</p:attrName>
                                        </p:attrNameLst>
                                      </p:cBhvr>
                                      <p:tavLst>
                                        <p:tav tm="0">
                                          <p:val>
                                            <p:fltVal val="90"/>
                                          </p:val>
                                        </p:tav>
                                        <p:tav tm="100000">
                                          <p:val>
                                            <p:fltVal val="0"/>
                                          </p:val>
                                        </p:tav>
                                      </p:tavLst>
                                    </p:anim>
                                    <p:animEffect transition="in" filter="fade">
                                      <p:cBhvr>
                                        <p:cTn id="62" dur="1000"/>
                                        <p:tgtEl>
                                          <p:spTgt spid="3">
                                            <p:txEl>
                                              <p:pRg st="8" end="8"/>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6" presetClass="entr" presetSubtype="21" fill="hold" nodeType="clickEffect">
                                  <p:stCondLst>
                                    <p:cond delay="0"/>
                                  </p:stCondLst>
                                  <p:childTnLst>
                                    <p:set>
                                      <p:cBhvr>
                                        <p:cTn id="66" dur="1" fill="hold">
                                          <p:stCondLst>
                                            <p:cond delay="0"/>
                                          </p:stCondLst>
                                        </p:cTn>
                                        <p:tgtEl>
                                          <p:spTgt spid="3">
                                            <p:txEl>
                                              <p:pRg st="9" end="9"/>
                                            </p:txEl>
                                          </p:spTgt>
                                        </p:tgtEl>
                                        <p:attrNameLst>
                                          <p:attrName>style.visibility</p:attrName>
                                        </p:attrNameLst>
                                      </p:cBhvr>
                                      <p:to>
                                        <p:strVal val="visible"/>
                                      </p:to>
                                    </p:set>
                                    <p:animEffect transition="in" filter="barn(inVertical)">
                                      <p:cBhvr>
                                        <p:cTn id="67" dur="500"/>
                                        <p:tgtEl>
                                          <p:spTgt spid="3">
                                            <p:txEl>
                                              <p:pRg st="9" end="9"/>
                                            </p:txEl>
                                          </p:spTgt>
                                        </p:tgtEl>
                                      </p:cBhvr>
                                    </p:animEffect>
                                  </p:childTnLst>
                                </p:cTn>
                              </p:par>
                              <p:par>
                                <p:cTn id="68" presetID="16" presetClass="entr" presetSubtype="21" fill="hold" nodeType="withEffect">
                                  <p:stCondLst>
                                    <p:cond delay="0"/>
                                  </p:stCondLst>
                                  <p:childTnLst>
                                    <p:set>
                                      <p:cBhvr>
                                        <p:cTn id="69" dur="1" fill="hold">
                                          <p:stCondLst>
                                            <p:cond delay="0"/>
                                          </p:stCondLst>
                                        </p:cTn>
                                        <p:tgtEl>
                                          <p:spTgt spid="3">
                                            <p:txEl>
                                              <p:pRg st="10" end="10"/>
                                            </p:txEl>
                                          </p:spTgt>
                                        </p:tgtEl>
                                        <p:attrNameLst>
                                          <p:attrName>style.visibility</p:attrName>
                                        </p:attrNameLst>
                                      </p:cBhvr>
                                      <p:to>
                                        <p:strVal val="visible"/>
                                      </p:to>
                                    </p:set>
                                    <p:animEffect transition="in" filter="barn(inVertical)">
                                      <p:cBhvr>
                                        <p:cTn id="70" dur="500"/>
                                        <p:tgtEl>
                                          <p:spTgt spid="3">
                                            <p:txEl>
                                              <p:pRg st="10" end="10"/>
                                            </p:txEl>
                                          </p:spTgt>
                                        </p:tgtEl>
                                      </p:cBhvr>
                                    </p:animEffect>
                                  </p:childTnLst>
                                </p:cTn>
                              </p:par>
                              <p:par>
                                <p:cTn id="71" presetID="16" presetClass="entr" presetSubtype="21" fill="hold" nodeType="withEffect">
                                  <p:stCondLst>
                                    <p:cond delay="0"/>
                                  </p:stCondLst>
                                  <p:childTnLst>
                                    <p:set>
                                      <p:cBhvr>
                                        <p:cTn id="72" dur="1" fill="hold">
                                          <p:stCondLst>
                                            <p:cond delay="0"/>
                                          </p:stCondLst>
                                        </p:cTn>
                                        <p:tgtEl>
                                          <p:spTgt spid="3">
                                            <p:txEl>
                                              <p:pRg st="11" end="11"/>
                                            </p:txEl>
                                          </p:spTgt>
                                        </p:tgtEl>
                                        <p:attrNameLst>
                                          <p:attrName>style.visibility</p:attrName>
                                        </p:attrNameLst>
                                      </p:cBhvr>
                                      <p:to>
                                        <p:strVal val="visible"/>
                                      </p:to>
                                    </p:set>
                                    <p:animEffect transition="in" filter="barn(inVertical)">
                                      <p:cBhvr>
                                        <p:cTn id="73" dur="500"/>
                                        <p:tgtEl>
                                          <p:spTgt spid="3">
                                            <p:txEl>
                                              <p:pRg st="11" end="11"/>
                                            </p:txEl>
                                          </p:spTgt>
                                        </p:tgtEl>
                                      </p:cBhvr>
                                    </p:animEffect>
                                  </p:childTnLst>
                                </p:cTn>
                              </p:par>
                            </p:childTnLst>
                          </p:cTn>
                        </p:par>
                      </p:childTnLst>
                    </p:cTn>
                  </p:par>
                  <p:par>
                    <p:cTn id="74" fill="hold">
                      <p:stCondLst>
                        <p:cond delay="indefinite"/>
                      </p:stCondLst>
                      <p:childTnLst>
                        <p:par>
                          <p:cTn id="75" fill="hold">
                            <p:stCondLst>
                              <p:cond delay="0"/>
                            </p:stCondLst>
                            <p:childTnLst>
                              <p:par>
                                <p:cTn id="76" presetID="16" presetClass="entr" presetSubtype="21" fill="hold" nodeType="clickEffect">
                                  <p:stCondLst>
                                    <p:cond delay="0"/>
                                  </p:stCondLst>
                                  <p:childTnLst>
                                    <p:set>
                                      <p:cBhvr>
                                        <p:cTn id="77" dur="1" fill="hold">
                                          <p:stCondLst>
                                            <p:cond delay="0"/>
                                          </p:stCondLst>
                                        </p:cTn>
                                        <p:tgtEl>
                                          <p:spTgt spid="3">
                                            <p:txEl>
                                              <p:pRg st="12" end="12"/>
                                            </p:txEl>
                                          </p:spTgt>
                                        </p:tgtEl>
                                        <p:attrNameLst>
                                          <p:attrName>style.visibility</p:attrName>
                                        </p:attrNameLst>
                                      </p:cBhvr>
                                      <p:to>
                                        <p:strVal val="visible"/>
                                      </p:to>
                                    </p:set>
                                    <p:animEffect transition="in" filter="barn(inVertical)">
                                      <p:cBhvr>
                                        <p:cTn id="78" dur="500"/>
                                        <p:tgtEl>
                                          <p:spTgt spid="3">
                                            <p:txEl>
                                              <p:pRg st="12" end="12"/>
                                            </p:txEl>
                                          </p:spTgt>
                                        </p:tgtEl>
                                      </p:cBhvr>
                                    </p:animEffect>
                                  </p:childTnLst>
                                </p:cTn>
                              </p:par>
                              <p:par>
                                <p:cTn id="79" presetID="16" presetClass="entr" presetSubtype="21" fill="hold" nodeType="withEffect">
                                  <p:stCondLst>
                                    <p:cond delay="0"/>
                                  </p:stCondLst>
                                  <p:childTnLst>
                                    <p:set>
                                      <p:cBhvr>
                                        <p:cTn id="80" dur="1" fill="hold">
                                          <p:stCondLst>
                                            <p:cond delay="0"/>
                                          </p:stCondLst>
                                        </p:cTn>
                                        <p:tgtEl>
                                          <p:spTgt spid="3">
                                            <p:txEl>
                                              <p:pRg st="13" end="13"/>
                                            </p:txEl>
                                          </p:spTgt>
                                        </p:tgtEl>
                                        <p:attrNameLst>
                                          <p:attrName>style.visibility</p:attrName>
                                        </p:attrNameLst>
                                      </p:cBhvr>
                                      <p:to>
                                        <p:strVal val="visible"/>
                                      </p:to>
                                    </p:set>
                                    <p:animEffect transition="in" filter="barn(inVertical)">
                                      <p:cBhvr>
                                        <p:cTn id="81" dur="500"/>
                                        <p:tgtEl>
                                          <p:spTgt spid="3">
                                            <p:txEl>
                                              <p:pRg st="13" end="13"/>
                                            </p:txEl>
                                          </p:spTgt>
                                        </p:tgtEl>
                                      </p:cBhvr>
                                    </p:animEffect>
                                  </p:childTnLst>
                                </p:cTn>
                              </p:par>
                              <p:par>
                                <p:cTn id="82" presetID="16" presetClass="entr" presetSubtype="21" fill="hold" nodeType="withEffect">
                                  <p:stCondLst>
                                    <p:cond delay="0"/>
                                  </p:stCondLst>
                                  <p:childTnLst>
                                    <p:set>
                                      <p:cBhvr>
                                        <p:cTn id="83" dur="1" fill="hold">
                                          <p:stCondLst>
                                            <p:cond delay="0"/>
                                          </p:stCondLst>
                                        </p:cTn>
                                        <p:tgtEl>
                                          <p:spTgt spid="3">
                                            <p:txEl>
                                              <p:pRg st="14" end="14"/>
                                            </p:txEl>
                                          </p:spTgt>
                                        </p:tgtEl>
                                        <p:attrNameLst>
                                          <p:attrName>style.visibility</p:attrName>
                                        </p:attrNameLst>
                                      </p:cBhvr>
                                      <p:to>
                                        <p:strVal val="visible"/>
                                      </p:to>
                                    </p:set>
                                    <p:animEffect transition="in" filter="barn(inVertical)">
                                      <p:cBhvr>
                                        <p:cTn id="84" dur="500"/>
                                        <p:tgtEl>
                                          <p:spTgt spid="3">
                                            <p:txEl>
                                              <p:pRg st="14" end="14"/>
                                            </p:txEl>
                                          </p:spTgt>
                                        </p:tgtEl>
                                      </p:cBhvr>
                                    </p:animEffect>
                                  </p:childTnLst>
                                </p:cTn>
                              </p:par>
                              <p:par>
                                <p:cTn id="85" presetID="16" presetClass="entr" presetSubtype="21" fill="hold" nodeType="withEffect">
                                  <p:stCondLst>
                                    <p:cond delay="0"/>
                                  </p:stCondLst>
                                  <p:childTnLst>
                                    <p:set>
                                      <p:cBhvr>
                                        <p:cTn id="86" dur="1" fill="hold">
                                          <p:stCondLst>
                                            <p:cond delay="0"/>
                                          </p:stCondLst>
                                        </p:cTn>
                                        <p:tgtEl>
                                          <p:spTgt spid="3">
                                            <p:txEl>
                                              <p:pRg st="15" end="15"/>
                                            </p:txEl>
                                          </p:spTgt>
                                        </p:tgtEl>
                                        <p:attrNameLst>
                                          <p:attrName>style.visibility</p:attrName>
                                        </p:attrNameLst>
                                      </p:cBhvr>
                                      <p:to>
                                        <p:strVal val="visible"/>
                                      </p:to>
                                    </p:set>
                                    <p:animEffect transition="in" filter="barn(inVertical)">
                                      <p:cBhvr>
                                        <p:cTn id="87" dur="500"/>
                                        <p:tgtEl>
                                          <p:spTgt spid="3">
                                            <p:txEl>
                                              <p:pRg st="15" end="15"/>
                                            </p:txEl>
                                          </p:spTgt>
                                        </p:tgtEl>
                                      </p:cBhvr>
                                    </p:animEffect>
                                  </p:childTnLst>
                                </p:cTn>
                              </p:par>
                              <p:par>
                                <p:cTn id="88" presetID="16" presetClass="entr" presetSubtype="21" fill="hold" nodeType="withEffect">
                                  <p:stCondLst>
                                    <p:cond delay="0"/>
                                  </p:stCondLst>
                                  <p:childTnLst>
                                    <p:set>
                                      <p:cBhvr>
                                        <p:cTn id="89" dur="1" fill="hold">
                                          <p:stCondLst>
                                            <p:cond delay="0"/>
                                          </p:stCondLst>
                                        </p:cTn>
                                        <p:tgtEl>
                                          <p:spTgt spid="3">
                                            <p:txEl>
                                              <p:pRg st="16" end="16"/>
                                            </p:txEl>
                                          </p:spTgt>
                                        </p:tgtEl>
                                        <p:attrNameLst>
                                          <p:attrName>style.visibility</p:attrName>
                                        </p:attrNameLst>
                                      </p:cBhvr>
                                      <p:to>
                                        <p:strVal val="visible"/>
                                      </p:to>
                                    </p:set>
                                    <p:animEffect transition="in" filter="barn(inVertical)">
                                      <p:cBhvr>
                                        <p:cTn id="90" dur="500"/>
                                        <p:tgtEl>
                                          <p:spTgt spid="3">
                                            <p:txEl>
                                              <p:pRg st="16" end="16"/>
                                            </p:txEl>
                                          </p:spTgt>
                                        </p:tgtEl>
                                      </p:cBhvr>
                                    </p:animEffect>
                                  </p:childTnLst>
                                </p:cTn>
                              </p:par>
                            </p:childTnLst>
                          </p:cTn>
                        </p:par>
                      </p:childTnLst>
                    </p:cTn>
                  </p:par>
                  <p:par>
                    <p:cTn id="91" fill="hold">
                      <p:stCondLst>
                        <p:cond delay="indefinite"/>
                      </p:stCondLst>
                      <p:childTnLst>
                        <p:par>
                          <p:cTn id="92" fill="hold">
                            <p:stCondLst>
                              <p:cond delay="0"/>
                            </p:stCondLst>
                            <p:childTnLst>
                              <p:par>
                                <p:cTn id="93" presetID="45" presetClass="entr" presetSubtype="0" fill="hold" nodeType="clickEffect">
                                  <p:stCondLst>
                                    <p:cond delay="0"/>
                                  </p:stCondLst>
                                  <p:childTnLst>
                                    <p:set>
                                      <p:cBhvr>
                                        <p:cTn id="94" dur="1" fill="hold">
                                          <p:stCondLst>
                                            <p:cond delay="0"/>
                                          </p:stCondLst>
                                        </p:cTn>
                                        <p:tgtEl>
                                          <p:spTgt spid="3">
                                            <p:txEl>
                                              <p:pRg st="20" end="20"/>
                                            </p:txEl>
                                          </p:spTgt>
                                        </p:tgtEl>
                                        <p:attrNameLst>
                                          <p:attrName>style.visibility</p:attrName>
                                        </p:attrNameLst>
                                      </p:cBhvr>
                                      <p:to>
                                        <p:strVal val="visible"/>
                                      </p:to>
                                    </p:set>
                                    <p:animEffect transition="in" filter="fade">
                                      <p:cBhvr>
                                        <p:cTn id="95" dur="2000"/>
                                        <p:tgtEl>
                                          <p:spTgt spid="3">
                                            <p:txEl>
                                              <p:pRg st="20" end="20"/>
                                            </p:txEl>
                                          </p:spTgt>
                                        </p:tgtEl>
                                      </p:cBhvr>
                                    </p:animEffect>
                                    <p:anim calcmode="lin" valueType="num">
                                      <p:cBhvr>
                                        <p:cTn id="96" dur="2000" fill="hold"/>
                                        <p:tgtEl>
                                          <p:spTgt spid="3">
                                            <p:txEl>
                                              <p:pRg st="20" end="20"/>
                                            </p:txEl>
                                          </p:spTgt>
                                        </p:tgtEl>
                                        <p:attrNameLst>
                                          <p:attrName>ppt_w</p:attrName>
                                        </p:attrNameLst>
                                      </p:cBhvr>
                                      <p:tavLst>
                                        <p:tav tm="0" fmla="#ppt_w*sin(2.5*pi*$)">
                                          <p:val>
                                            <p:fltVal val="0"/>
                                          </p:val>
                                        </p:tav>
                                        <p:tav tm="100000">
                                          <p:val>
                                            <p:fltVal val="1"/>
                                          </p:val>
                                        </p:tav>
                                      </p:tavLst>
                                    </p:anim>
                                    <p:anim calcmode="lin" valueType="num">
                                      <p:cBhvr>
                                        <p:cTn id="97" dur="2000" fill="hold"/>
                                        <p:tgtEl>
                                          <p:spTgt spid="3">
                                            <p:txEl>
                                              <p:pRg st="20" end="20"/>
                                            </p:txEl>
                                          </p:spTgt>
                                        </p:tgtEl>
                                        <p:attrNameLst>
                                          <p:attrName>ppt_h</p:attrName>
                                        </p:attrNameLst>
                                      </p:cBhvr>
                                      <p:tavLst>
                                        <p:tav tm="0">
                                          <p:val>
                                            <p:strVal val="#ppt_h"/>
                                          </p:val>
                                        </p:tav>
                                        <p:tav tm="100000">
                                          <p:val>
                                            <p:strVal val="#ppt_h"/>
                                          </p:val>
                                        </p:tav>
                                      </p:tavLst>
                                    </p:anim>
                                  </p:childTnLst>
                                </p:cTn>
                              </p:par>
                              <p:par>
                                <p:cTn id="98" presetID="45" presetClass="entr" presetSubtype="0" fill="hold" nodeType="withEffect">
                                  <p:stCondLst>
                                    <p:cond delay="0"/>
                                  </p:stCondLst>
                                  <p:childTnLst>
                                    <p:set>
                                      <p:cBhvr>
                                        <p:cTn id="99" dur="1" fill="hold">
                                          <p:stCondLst>
                                            <p:cond delay="0"/>
                                          </p:stCondLst>
                                        </p:cTn>
                                        <p:tgtEl>
                                          <p:spTgt spid="3">
                                            <p:txEl>
                                              <p:pRg st="21" end="21"/>
                                            </p:txEl>
                                          </p:spTgt>
                                        </p:tgtEl>
                                        <p:attrNameLst>
                                          <p:attrName>style.visibility</p:attrName>
                                        </p:attrNameLst>
                                      </p:cBhvr>
                                      <p:to>
                                        <p:strVal val="visible"/>
                                      </p:to>
                                    </p:set>
                                    <p:animEffect transition="in" filter="fade">
                                      <p:cBhvr>
                                        <p:cTn id="100" dur="2000"/>
                                        <p:tgtEl>
                                          <p:spTgt spid="3">
                                            <p:txEl>
                                              <p:pRg st="21" end="21"/>
                                            </p:txEl>
                                          </p:spTgt>
                                        </p:tgtEl>
                                      </p:cBhvr>
                                    </p:animEffect>
                                    <p:anim calcmode="lin" valueType="num">
                                      <p:cBhvr>
                                        <p:cTn id="101" dur="2000" fill="hold"/>
                                        <p:tgtEl>
                                          <p:spTgt spid="3">
                                            <p:txEl>
                                              <p:pRg st="21" end="21"/>
                                            </p:txEl>
                                          </p:spTgt>
                                        </p:tgtEl>
                                        <p:attrNameLst>
                                          <p:attrName>ppt_w</p:attrName>
                                        </p:attrNameLst>
                                      </p:cBhvr>
                                      <p:tavLst>
                                        <p:tav tm="0" fmla="#ppt_w*sin(2.5*pi*$)">
                                          <p:val>
                                            <p:fltVal val="0"/>
                                          </p:val>
                                        </p:tav>
                                        <p:tav tm="100000">
                                          <p:val>
                                            <p:fltVal val="1"/>
                                          </p:val>
                                        </p:tav>
                                      </p:tavLst>
                                    </p:anim>
                                    <p:anim calcmode="lin" valueType="num">
                                      <p:cBhvr>
                                        <p:cTn id="102" dur="2000" fill="hold"/>
                                        <p:tgtEl>
                                          <p:spTgt spid="3">
                                            <p:txEl>
                                              <p:pRg st="21" end="21"/>
                                            </p:txEl>
                                          </p:spTgt>
                                        </p:tgtEl>
                                        <p:attrNameLst>
                                          <p:attrName>ppt_h</p:attrName>
                                        </p:attrNameLst>
                                      </p:cBhvr>
                                      <p:tavLst>
                                        <p:tav tm="0">
                                          <p:val>
                                            <p:strVal val="#ppt_h"/>
                                          </p:val>
                                        </p:tav>
                                        <p:tav tm="100000">
                                          <p:val>
                                            <p:strVal val="#ppt_h"/>
                                          </p:val>
                                        </p:tav>
                                      </p:tavLst>
                                    </p:anim>
                                  </p:childTnLst>
                                </p:cTn>
                              </p:par>
                              <p:par>
                                <p:cTn id="103" presetID="45" presetClass="entr" presetSubtype="0" fill="hold" nodeType="withEffect">
                                  <p:stCondLst>
                                    <p:cond delay="0"/>
                                  </p:stCondLst>
                                  <p:childTnLst>
                                    <p:set>
                                      <p:cBhvr>
                                        <p:cTn id="104" dur="1" fill="hold">
                                          <p:stCondLst>
                                            <p:cond delay="0"/>
                                          </p:stCondLst>
                                        </p:cTn>
                                        <p:tgtEl>
                                          <p:spTgt spid="3">
                                            <p:txEl>
                                              <p:pRg st="22" end="22"/>
                                            </p:txEl>
                                          </p:spTgt>
                                        </p:tgtEl>
                                        <p:attrNameLst>
                                          <p:attrName>style.visibility</p:attrName>
                                        </p:attrNameLst>
                                      </p:cBhvr>
                                      <p:to>
                                        <p:strVal val="visible"/>
                                      </p:to>
                                    </p:set>
                                    <p:animEffect transition="in" filter="fade">
                                      <p:cBhvr>
                                        <p:cTn id="105" dur="2000"/>
                                        <p:tgtEl>
                                          <p:spTgt spid="3">
                                            <p:txEl>
                                              <p:pRg st="22" end="22"/>
                                            </p:txEl>
                                          </p:spTgt>
                                        </p:tgtEl>
                                      </p:cBhvr>
                                    </p:animEffect>
                                    <p:anim calcmode="lin" valueType="num">
                                      <p:cBhvr>
                                        <p:cTn id="106" dur="2000" fill="hold"/>
                                        <p:tgtEl>
                                          <p:spTgt spid="3">
                                            <p:txEl>
                                              <p:pRg st="22" end="22"/>
                                            </p:txEl>
                                          </p:spTgt>
                                        </p:tgtEl>
                                        <p:attrNameLst>
                                          <p:attrName>ppt_w</p:attrName>
                                        </p:attrNameLst>
                                      </p:cBhvr>
                                      <p:tavLst>
                                        <p:tav tm="0" fmla="#ppt_w*sin(2.5*pi*$)">
                                          <p:val>
                                            <p:fltVal val="0"/>
                                          </p:val>
                                        </p:tav>
                                        <p:tav tm="100000">
                                          <p:val>
                                            <p:fltVal val="1"/>
                                          </p:val>
                                        </p:tav>
                                      </p:tavLst>
                                    </p:anim>
                                    <p:anim calcmode="lin" valueType="num">
                                      <p:cBhvr>
                                        <p:cTn id="107" dur="2000" fill="hold"/>
                                        <p:tgtEl>
                                          <p:spTgt spid="3">
                                            <p:txEl>
                                              <p:pRg st="22" end="22"/>
                                            </p:txEl>
                                          </p:spTgt>
                                        </p:tgtEl>
                                        <p:attrNameLst>
                                          <p:attrName>ppt_h</p:attrName>
                                        </p:attrNameLst>
                                      </p:cBhvr>
                                      <p:tavLst>
                                        <p:tav tm="0">
                                          <p:val>
                                            <p:strVal val="#ppt_h"/>
                                          </p:val>
                                        </p:tav>
                                        <p:tav tm="100000">
                                          <p:val>
                                            <p:strVal val="#ppt_h"/>
                                          </p:val>
                                        </p:tav>
                                      </p:tavLst>
                                    </p:anim>
                                  </p:childTnLst>
                                </p:cTn>
                              </p:par>
                            </p:childTnLst>
                          </p:cTn>
                        </p:par>
                      </p:childTnLst>
                    </p:cTn>
                  </p:par>
                  <p:par>
                    <p:cTn id="108" fill="hold">
                      <p:stCondLst>
                        <p:cond delay="indefinite"/>
                      </p:stCondLst>
                      <p:childTnLst>
                        <p:par>
                          <p:cTn id="109" fill="hold">
                            <p:stCondLst>
                              <p:cond delay="0"/>
                            </p:stCondLst>
                            <p:childTnLst>
                              <p:par>
                                <p:cTn id="110" presetID="21" presetClass="entr" presetSubtype="1" fill="hold" nodeType="clickEffect">
                                  <p:stCondLst>
                                    <p:cond delay="0"/>
                                  </p:stCondLst>
                                  <p:childTnLst>
                                    <p:set>
                                      <p:cBhvr>
                                        <p:cTn id="111" dur="1" fill="hold">
                                          <p:stCondLst>
                                            <p:cond delay="0"/>
                                          </p:stCondLst>
                                        </p:cTn>
                                        <p:tgtEl>
                                          <p:spTgt spid="3">
                                            <p:txEl>
                                              <p:pRg st="3" end="3"/>
                                            </p:txEl>
                                          </p:spTgt>
                                        </p:tgtEl>
                                        <p:attrNameLst>
                                          <p:attrName>style.visibility</p:attrName>
                                        </p:attrNameLst>
                                      </p:cBhvr>
                                      <p:to>
                                        <p:strVal val="visible"/>
                                      </p:to>
                                    </p:set>
                                    <p:animEffect transition="in" filter="wheel(1)">
                                      <p:cBhvr>
                                        <p:cTn id="112" dur="2000"/>
                                        <p:tgtEl>
                                          <p:spTgt spid="3">
                                            <p:txEl>
                                              <p:pRg st="3" end="3"/>
                                            </p:txEl>
                                          </p:spTgt>
                                        </p:tgtEl>
                                      </p:cBhvr>
                                    </p:animEffect>
                                  </p:childTnLst>
                                </p:cTn>
                              </p:par>
                              <p:par>
                                <p:cTn id="113" presetID="21" presetClass="entr" presetSubtype="1" fill="hold" nodeType="withEffect">
                                  <p:stCondLst>
                                    <p:cond delay="0"/>
                                  </p:stCondLst>
                                  <p:childTnLst>
                                    <p:set>
                                      <p:cBhvr>
                                        <p:cTn id="114" dur="1" fill="hold">
                                          <p:stCondLst>
                                            <p:cond delay="0"/>
                                          </p:stCondLst>
                                        </p:cTn>
                                        <p:tgtEl>
                                          <p:spTgt spid="3">
                                            <p:txEl>
                                              <p:pRg st="4" end="4"/>
                                            </p:txEl>
                                          </p:spTgt>
                                        </p:tgtEl>
                                        <p:attrNameLst>
                                          <p:attrName>style.visibility</p:attrName>
                                        </p:attrNameLst>
                                      </p:cBhvr>
                                      <p:to>
                                        <p:strVal val="visible"/>
                                      </p:to>
                                    </p:set>
                                    <p:animEffect transition="in" filter="wheel(1)">
                                      <p:cBhvr>
                                        <p:cTn id="115" dur="2000"/>
                                        <p:tgtEl>
                                          <p:spTgt spid="3">
                                            <p:txEl>
                                              <p:pRg st="4" end="4"/>
                                            </p:txEl>
                                          </p:spTgt>
                                        </p:tgtEl>
                                      </p:cBhvr>
                                    </p:animEffect>
                                  </p:childTnLst>
                                </p:cTn>
                              </p:par>
                              <p:par>
                                <p:cTn id="116" presetID="21" presetClass="entr" presetSubtype="1" fill="hold" nodeType="withEffect">
                                  <p:stCondLst>
                                    <p:cond delay="0"/>
                                  </p:stCondLst>
                                  <p:childTnLst>
                                    <p:set>
                                      <p:cBhvr>
                                        <p:cTn id="117" dur="1" fill="hold">
                                          <p:stCondLst>
                                            <p:cond delay="0"/>
                                          </p:stCondLst>
                                        </p:cTn>
                                        <p:tgtEl>
                                          <p:spTgt spid="3">
                                            <p:txEl>
                                              <p:pRg st="5" end="5"/>
                                            </p:txEl>
                                          </p:spTgt>
                                        </p:tgtEl>
                                        <p:attrNameLst>
                                          <p:attrName>style.visibility</p:attrName>
                                        </p:attrNameLst>
                                      </p:cBhvr>
                                      <p:to>
                                        <p:strVal val="visible"/>
                                      </p:to>
                                    </p:set>
                                    <p:animEffect transition="in" filter="wheel(1)">
                                      <p:cBhvr>
                                        <p:cTn id="118" dur="2000"/>
                                        <p:tgtEl>
                                          <p:spTgt spid="3">
                                            <p:txEl>
                                              <p:pRg st="5" end="5"/>
                                            </p:txEl>
                                          </p:spTgt>
                                        </p:tgtEl>
                                      </p:cBhvr>
                                    </p:animEffect>
                                  </p:childTnLst>
                                </p:cTn>
                              </p:par>
                              <p:par>
                                <p:cTn id="119" presetID="21" presetClass="entr" presetSubtype="1" fill="hold" nodeType="withEffect">
                                  <p:stCondLst>
                                    <p:cond delay="0"/>
                                  </p:stCondLst>
                                  <p:childTnLst>
                                    <p:set>
                                      <p:cBhvr>
                                        <p:cTn id="120" dur="1" fill="hold">
                                          <p:stCondLst>
                                            <p:cond delay="0"/>
                                          </p:stCondLst>
                                        </p:cTn>
                                        <p:tgtEl>
                                          <p:spTgt spid="3">
                                            <p:txEl>
                                              <p:pRg st="6" end="6"/>
                                            </p:txEl>
                                          </p:spTgt>
                                        </p:tgtEl>
                                        <p:attrNameLst>
                                          <p:attrName>style.visibility</p:attrName>
                                        </p:attrNameLst>
                                      </p:cBhvr>
                                      <p:to>
                                        <p:strVal val="visible"/>
                                      </p:to>
                                    </p:set>
                                    <p:animEffect transition="in" filter="wheel(1)">
                                      <p:cBhvr>
                                        <p:cTn id="121" dur="2000"/>
                                        <p:tgtEl>
                                          <p:spTgt spid="3">
                                            <p:txEl>
                                              <p:pRg st="6" end="6"/>
                                            </p:txEl>
                                          </p:spTgt>
                                        </p:tgtEl>
                                      </p:cBhvr>
                                    </p:animEffect>
                                  </p:childTnLst>
                                </p:cTn>
                              </p:par>
                              <p:par>
                                <p:cTn id="122" presetID="21" presetClass="entr" presetSubtype="1" fill="hold" nodeType="withEffect">
                                  <p:stCondLst>
                                    <p:cond delay="0"/>
                                  </p:stCondLst>
                                  <p:childTnLst>
                                    <p:set>
                                      <p:cBhvr>
                                        <p:cTn id="123" dur="1" fill="hold">
                                          <p:stCondLst>
                                            <p:cond delay="0"/>
                                          </p:stCondLst>
                                        </p:cTn>
                                        <p:tgtEl>
                                          <p:spTgt spid="3">
                                            <p:txEl>
                                              <p:pRg st="7" end="7"/>
                                            </p:txEl>
                                          </p:spTgt>
                                        </p:tgtEl>
                                        <p:attrNameLst>
                                          <p:attrName>style.visibility</p:attrName>
                                        </p:attrNameLst>
                                      </p:cBhvr>
                                      <p:to>
                                        <p:strVal val="visible"/>
                                      </p:to>
                                    </p:set>
                                    <p:animEffect transition="in" filter="wheel(1)">
                                      <p:cBhvr>
                                        <p:cTn id="124" dur="2000"/>
                                        <p:tgtEl>
                                          <p:spTgt spid="3">
                                            <p:txEl>
                                              <p:pRg st="7" end="7"/>
                                            </p:txEl>
                                          </p:spTgt>
                                        </p:tgtEl>
                                      </p:cBhvr>
                                    </p:animEffect>
                                  </p:childTnLst>
                                </p:cTn>
                              </p:par>
                              <p:par>
                                <p:cTn id="125" presetID="21" presetClass="entr" presetSubtype="1" fill="hold" nodeType="withEffect">
                                  <p:stCondLst>
                                    <p:cond delay="0"/>
                                  </p:stCondLst>
                                  <p:childTnLst>
                                    <p:set>
                                      <p:cBhvr>
                                        <p:cTn id="126" dur="1" fill="hold">
                                          <p:stCondLst>
                                            <p:cond delay="0"/>
                                          </p:stCondLst>
                                        </p:cTn>
                                        <p:tgtEl>
                                          <p:spTgt spid="3">
                                            <p:txEl>
                                              <p:pRg st="8" end="8"/>
                                            </p:txEl>
                                          </p:spTgt>
                                        </p:tgtEl>
                                        <p:attrNameLst>
                                          <p:attrName>style.visibility</p:attrName>
                                        </p:attrNameLst>
                                      </p:cBhvr>
                                      <p:to>
                                        <p:strVal val="visible"/>
                                      </p:to>
                                    </p:set>
                                    <p:animEffect transition="in" filter="wheel(1)">
                                      <p:cBhvr>
                                        <p:cTn id="127" dur="2000"/>
                                        <p:tgtEl>
                                          <p:spTgt spid="3">
                                            <p:txEl>
                                              <p:pRg st="8" end="8"/>
                                            </p:txEl>
                                          </p:spTgt>
                                        </p:tgtEl>
                                      </p:cBhvr>
                                    </p:animEffect>
                                  </p:childTnLst>
                                </p:cTn>
                              </p:par>
                              <p:par>
                                <p:cTn id="128" presetID="21" presetClass="entr" presetSubtype="1" fill="hold" nodeType="withEffect">
                                  <p:stCondLst>
                                    <p:cond delay="0"/>
                                  </p:stCondLst>
                                  <p:childTnLst>
                                    <p:set>
                                      <p:cBhvr>
                                        <p:cTn id="129" dur="1" fill="hold">
                                          <p:stCondLst>
                                            <p:cond delay="0"/>
                                          </p:stCondLst>
                                        </p:cTn>
                                        <p:tgtEl>
                                          <p:spTgt spid="3">
                                            <p:txEl>
                                              <p:pRg st="9" end="9"/>
                                            </p:txEl>
                                          </p:spTgt>
                                        </p:tgtEl>
                                        <p:attrNameLst>
                                          <p:attrName>style.visibility</p:attrName>
                                        </p:attrNameLst>
                                      </p:cBhvr>
                                      <p:to>
                                        <p:strVal val="visible"/>
                                      </p:to>
                                    </p:set>
                                    <p:animEffect transition="in" filter="wheel(1)">
                                      <p:cBhvr>
                                        <p:cTn id="130" dur="2000"/>
                                        <p:tgtEl>
                                          <p:spTgt spid="3">
                                            <p:txEl>
                                              <p:pRg st="9" end="9"/>
                                            </p:txEl>
                                          </p:spTgt>
                                        </p:tgtEl>
                                      </p:cBhvr>
                                    </p:animEffect>
                                  </p:childTnLst>
                                </p:cTn>
                              </p:par>
                              <p:par>
                                <p:cTn id="131" presetID="21" presetClass="entr" presetSubtype="1" fill="hold" nodeType="withEffect">
                                  <p:stCondLst>
                                    <p:cond delay="0"/>
                                  </p:stCondLst>
                                  <p:childTnLst>
                                    <p:set>
                                      <p:cBhvr>
                                        <p:cTn id="132" dur="1" fill="hold">
                                          <p:stCondLst>
                                            <p:cond delay="0"/>
                                          </p:stCondLst>
                                        </p:cTn>
                                        <p:tgtEl>
                                          <p:spTgt spid="3">
                                            <p:txEl>
                                              <p:pRg st="10" end="10"/>
                                            </p:txEl>
                                          </p:spTgt>
                                        </p:tgtEl>
                                        <p:attrNameLst>
                                          <p:attrName>style.visibility</p:attrName>
                                        </p:attrNameLst>
                                      </p:cBhvr>
                                      <p:to>
                                        <p:strVal val="visible"/>
                                      </p:to>
                                    </p:set>
                                    <p:animEffect transition="in" filter="wheel(1)">
                                      <p:cBhvr>
                                        <p:cTn id="133" dur="2000"/>
                                        <p:tgtEl>
                                          <p:spTgt spid="3">
                                            <p:txEl>
                                              <p:pRg st="10" end="10"/>
                                            </p:txEl>
                                          </p:spTgt>
                                        </p:tgtEl>
                                      </p:cBhvr>
                                    </p:animEffect>
                                  </p:childTnLst>
                                </p:cTn>
                              </p:par>
                              <p:par>
                                <p:cTn id="134" presetID="21" presetClass="entr" presetSubtype="1" fill="hold" nodeType="withEffect">
                                  <p:stCondLst>
                                    <p:cond delay="0"/>
                                  </p:stCondLst>
                                  <p:childTnLst>
                                    <p:set>
                                      <p:cBhvr>
                                        <p:cTn id="135" dur="1" fill="hold">
                                          <p:stCondLst>
                                            <p:cond delay="0"/>
                                          </p:stCondLst>
                                        </p:cTn>
                                        <p:tgtEl>
                                          <p:spTgt spid="3">
                                            <p:txEl>
                                              <p:pRg st="11" end="11"/>
                                            </p:txEl>
                                          </p:spTgt>
                                        </p:tgtEl>
                                        <p:attrNameLst>
                                          <p:attrName>style.visibility</p:attrName>
                                        </p:attrNameLst>
                                      </p:cBhvr>
                                      <p:to>
                                        <p:strVal val="visible"/>
                                      </p:to>
                                    </p:set>
                                    <p:animEffect transition="in" filter="wheel(1)">
                                      <p:cBhvr>
                                        <p:cTn id="136" dur="2000"/>
                                        <p:tgtEl>
                                          <p:spTgt spid="3">
                                            <p:txEl>
                                              <p:pRg st="11" end="11"/>
                                            </p:txEl>
                                          </p:spTgt>
                                        </p:tgtEl>
                                      </p:cBhvr>
                                    </p:animEffect>
                                  </p:childTnLst>
                                </p:cTn>
                              </p:par>
                              <p:par>
                                <p:cTn id="137" presetID="21" presetClass="entr" presetSubtype="1" fill="hold" nodeType="withEffect">
                                  <p:stCondLst>
                                    <p:cond delay="0"/>
                                  </p:stCondLst>
                                  <p:childTnLst>
                                    <p:set>
                                      <p:cBhvr>
                                        <p:cTn id="138" dur="1" fill="hold">
                                          <p:stCondLst>
                                            <p:cond delay="0"/>
                                          </p:stCondLst>
                                        </p:cTn>
                                        <p:tgtEl>
                                          <p:spTgt spid="3">
                                            <p:txEl>
                                              <p:pRg st="12" end="12"/>
                                            </p:txEl>
                                          </p:spTgt>
                                        </p:tgtEl>
                                        <p:attrNameLst>
                                          <p:attrName>style.visibility</p:attrName>
                                        </p:attrNameLst>
                                      </p:cBhvr>
                                      <p:to>
                                        <p:strVal val="visible"/>
                                      </p:to>
                                    </p:set>
                                    <p:animEffect transition="in" filter="wheel(1)">
                                      <p:cBhvr>
                                        <p:cTn id="139" dur="2000"/>
                                        <p:tgtEl>
                                          <p:spTgt spid="3">
                                            <p:txEl>
                                              <p:pRg st="12" end="12"/>
                                            </p:txEl>
                                          </p:spTgt>
                                        </p:tgtEl>
                                      </p:cBhvr>
                                    </p:animEffect>
                                  </p:childTnLst>
                                </p:cTn>
                              </p:par>
                              <p:par>
                                <p:cTn id="140" presetID="21" presetClass="entr" presetSubtype="1" fill="hold" nodeType="withEffect">
                                  <p:stCondLst>
                                    <p:cond delay="0"/>
                                  </p:stCondLst>
                                  <p:childTnLst>
                                    <p:set>
                                      <p:cBhvr>
                                        <p:cTn id="141" dur="1" fill="hold">
                                          <p:stCondLst>
                                            <p:cond delay="0"/>
                                          </p:stCondLst>
                                        </p:cTn>
                                        <p:tgtEl>
                                          <p:spTgt spid="3">
                                            <p:txEl>
                                              <p:pRg st="13" end="13"/>
                                            </p:txEl>
                                          </p:spTgt>
                                        </p:tgtEl>
                                        <p:attrNameLst>
                                          <p:attrName>style.visibility</p:attrName>
                                        </p:attrNameLst>
                                      </p:cBhvr>
                                      <p:to>
                                        <p:strVal val="visible"/>
                                      </p:to>
                                    </p:set>
                                    <p:animEffect transition="in" filter="wheel(1)">
                                      <p:cBhvr>
                                        <p:cTn id="142" dur="2000"/>
                                        <p:tgtEl>
                                          <p:spTgt spid="3">
                                            <p:txEl>
                                              <p:pRg st="13" end="13"/>
                                            </p:txEl>
                                          </p:spTgt>
                                        </p:tgtEl>
                                      </p:cBhvr>
                                    </p:animEffect>
                                  </p:childTnLst>
                                </p:cTn>
                              </p:par>
                              <p:par>
                                <p:cTn id="143" presetID="21" presetClass="entr" presetSubtype="1" fill="hold" nodeType="withEffect">
                                  <p:stCondLst>
                                    <p:cond delay="0"/>
                                  </p:stCondLst>
                                  <p:childTnLst>
                                    <p:set>
                                      <p:cBhvr>
                                        <p:cTn id="144" dur="1" fill="hold">
                                          <p:stCondLst>
                                            <p:cond delay="0"/>
                                          </p:stCondLst>
                                        </p:cTn>
                                        <p:tgtEl>
                                          <p:spTgt spid="3">
                                            <p:txEl>
                                              <p:pRg st="14" end="14"/>
                                            </p:txEl>
                                          </p:spTgt>
                                        </p:tgtEl>
                                        <p:attrNameLst>
                                          <p:attrName>style.visibility</p:attrName>
                                        </p:attrNameLst>
                                      </p:cBhvr>
                                      <p:to>
                                        <p:strVal val="visible"/>
                                      </p:to>
                                    </p:set>
                                    <p:animEffect transition="in" filter="wheel(1)">
                                      <p:cBhvr>
                                        <p:cTn id="145" dur="2000"/>
                                        <p:tgtEl>
                                          <p:spTgt spid="3">
                                            <p:txEl>
                                              <p:pRg st="14" end="14"/>
                                            </p:txEl>
                                          </p:spTgt>
                                        </p:tgtEl>
                                      </p:cBhvr>
                                    </p:animEffect>
                                  </p:childTnLst>
                                </p:cTn>
                              </p:par>
                              <p:par>
                                <p:cTn id="146" presetID="21" presetClass="entr" presetSubtype="1" fill="hold" nodeType="withEffect">
                                  <p:stCondLst>
                                    <p:cond delay="0"/>
                                  </p:stCondLst>
                                  <p:childTnLst>
                                    <p:set>
                                      <p:cBhvr>
                                        <p:cTn id="147" dur="1" fill="hold">
                                          <p:stCondLst>
                                            <p:cond delay="0"/>
                                          </p:stCondLst>
                                        </p:cTn>
                                        <p:tgtEl>
                                          <p:spTgt spid="3">
                                            <p:txEl>
                                              <p:pRg st="15" end="15"/>
                                            </p:txEl>
                                          </p:spTgt>
                                        </p:tgtEl>
                                        <p:attrNameLst>
                                          <p:attrName>style.visibility</p:attrName>
                                        </p:attrNameLst>
                                      </p:cBhvr>
                                      <p:to>
                                        <p:strVal val="visible"/>
                                      </p:to>
                                    </p:set>
                                    <p:animEffect transition="in" filter="wheel(1)">
                                      <p:cBhvr>
                                        <p:cTn id="148" dur="2000"/>
                                        <p:tgtEl>
                                          <p:spTgt spid="3">
                                            <p:txEl>
                                              <p:pRg st="15" end="15"/>
                                            </p:txEl>
                                          </p:spTgt>
                                        </p:tgtEl>
                                      </p:cBhvr>
                                    </p:animEffect>
                                  </p:childTnLst>
                                </p:cTn>
                              </p:par>
                              <p:par>
                                <p:cTn id="149" presetID="21" presetClass="entr" presetSubtype="1" fill="hold" nodeType="withEffect">
                                  <p:stCondLst>
                                    <p:cond delay="0"/>
                                  </p:stCondLst>
                                  <p:childTnLst>
                                    <p:set>
                                      <p:cBhvr>
                                        <p:cTn id="150" dur="1" fill="hold">
                                          <p:stCondLst>
                                            <p:cond delay="0"/>
                                          </p:stCondLst>
                                        </p:cTn>
                                        <p:tgtEl>
                                          <p:spTgt spid="3">
                                            <p:txEl>
                                              <p:pRg st="16" end="16"/>
                                            </p:txEl>
                                          </p:spTgt>
                                        </p:tgtEl>
                                        <p:attrNameLst>
                                          <p:attrName>style.visibility</p:attrName>
                                        </p:attrNameLst>
                                      </p:cBhvr>
                                      <p:to>
                                        <p:strVal val="visible"/>
                                      </p:to>
                                    </p:set>
                                    <p:animEffect transition="in" filter="wheel(1)">
                                      <p:cBhvr>
                                        <p:cTn id="151" dur="2000"/>
                                        <p:tgtEl>
                                          <p:spTgt spid="3">
                                            <p:txEl>
                                              <p:pRg st="16" end="16"/>
                                            </p:txEl>
                                          </p:spTgt>
                                        </p:tgtEl>
                                      </p:cBhvr>
                                    </p:animEffect>
                                  </p:childTnLst>
                                </p:cTn>
                              </p:par>
                              <p:par>
                                <p:cTn id="152" presetID="21" presetClass="entr" presetSubtype="1" fill="hold" nodeType="withEffect">
                                  <p:stCondLst>
                                    <p:cond delay="0"/>
                                  </p:stCondLst>
                                  <p:childTnLst>
                                    <p:set>
                                      <p:cBhvr>
                                        <p:cTn id="153" dur="1" fill="hold">
                                          <p:stCondLst>
                                            <p:cond delay="0"/>
                                          </p:stCondLst>
                                        </p:cTn>
                                        <p:tgtEl>
                                          <p:spTgt spid="3">
                                            <p:txEl>
                                              <p:pRg st="20" end="20"/>
                                            </p:txEl>
                                          </p:spTgt>
                                        </p:tgtEl>
                                        <p:attrNameLst>
                                          <p:attrName>style.visibility</p:attrName>
                                        </p:attrNameLst>
                                      </p:cBhvr>
                                      <p:to>
                                        <p:strVal val="visible"/>
                                      </p:to>
                                    </p:set>
                                    <p:animEffect transition="in" filter="wheel(1)">
                                      <p:cBhvr>
                                        <p:cTn id="154" dur="2000"/>
                                        <p:tgtEl>
                                          <p:spTgt spid="3">
                                            <p:txEl>
                                              <p:pRg st="20" end="20"/>
                                            </p:txEl>
                                          </p:spTgt>
                                        </p:tgtEl>
                                      </p:cBhvr>
                                    </p:animEffect>
                                  </p:childTnLst>
                                </p:cTn>
                              </p:par>
                              <p:par>
                                <p:cTn id="155" presetID="21" presetClass="entr" presetSubtype="1" fill="hold" nodeType="withEffect">
                                  <p:stCondLst>
                                    <p:cond delay="0"/>
                                  </p:stCondLst>
                                  <p:childTnLst>
                                    <p:set>
                                      <p:cBhvr>
                                        <p:cTn id="156" dur="1" fill="hold">
                                          <p:stCondLst>
                                            <p:cond delay="0"/>
                                          </p:stCondLst>
                                        </p:cTn>
                                        <p:tgtEl>
                                          <p:spTgt spid="3">
                                            <p:txEl>
                                              <p:pRg st="21" end="21"/>
                                            </p:txEl>
                                          </p:spTgt>
                                        </p:tgtEl>
                                        <p:attrNameLst>
                                          <p:attrName>style.visibility</p:attrName>
                                        </p:attrNameLst>
                                      </p:cBhvr>
                                      <p:to>
                                        <p:strVal val="visible"/>
                                      </p:to>
                                    </p:set>
                                    <p:animEffect transition="in" filter="wheel(1)">
                                      <p:cBhvr>
                                        <p:cTn id="157" dur="2000"/>
                                        <p:tgtEl>
                                          <p:spTgt spid="3">
                                            <p:txEl>
                                              <p:pRg st="21" end="21"/>
                                            </p:txEl>
                                          </p:spTgt>
                                        </p:tgtEl>
                                      </p:cBhvr>
                                    </p:animEffect>
                                  </p:childTnLst>
                                </p:cTn>
                              </p:par>
                              <p:par>
                                <p:cTn id="158" presetID="21" presetClass="entr" presetSubtype="1" fill="hold" nodeType="withEffect">
                                  <p:stCondLst>
                                    <p:cond delay="0"/>
                                  </p:stCondLst>
                                  <p:childTnLst>
                                    <p:set>
                                      <p:cBhvr>
                                        <p:cTn id="159" dur="1" fill="hold">
                                          <p:stCondLst>
                                            <p:cond delay="0"/>
                                          </p:stCondLst>
                                        </p:cTn>
                                        <p:tgtEl>
                                          <p:spTgt spid="3">
                                            <p:txEl>
                                              <p:pRg st="22" end="22"/>
                                            </p:txEl>
                                          </p:spTgt>
                                        </p:tgtEl>
                                        <p:attrNameLst>
                                          <p:attrName>style.visibility</p:attrName>
                                        </p:attrNameLst>
                                      </p:cBhvr>
                                      <p:to>
                                        <p:strVal val="visible"/>
                                      </p:to>
                                    </p:set>
                                    <p:animEffect transition="in" filter="wheel(1)">
                                      <p:cBhvr>
                                        <p:cTn id="160" dur="2000"/>
                                        <p:tgtEl>
                                          <p:spTgt spid="3">
                                            <p:txEl>
                                              <p:pRg st="22" end="22"/>
                                            </p:txEl>
                                          </p:spTgt>
                                        </p:tgtEl>
                                      </p:cBhvr>
                                    </p:animEffect>
                                  </p:childTnLst>
                                </p:cTn>
                              </p:par>
                              <p:par>
                                <p:cTn id="161" presetID="21" presetClass="entr" presetSubtype="1" fill="hold" nodeType="withEffect">
                                  <p:stCondLst>
                                    <p:cond delay="0"/>
                                  </p:stCondLst>
                                  <p:childTnLst>
                                    <p:set>
                                      <p:cBhvr>
                                        <p:cTn id="162" dur="1" fill="hold">
                                          <p:stCondLst>
                                            <p:cond delay="0"/>
                                          </p:stCondLst>
                                        </p:cTn>
                                        <p:tgtEl>
                                          <p:spTgt spid="3">
                                            <p:txEl>
                                              <p:pRg st="23" end="23"/>
                                            </p:txEl>
                                          </p:spTgt>
                                        </p:tgtEl>
                                        <p:attrNameLst>
                                          <p:attrName>style.visibility</p:attrName>
                                        </p:attrNameLst>
                                      </p:cBhvr>
                                      <p:to>
                                        <p:strVal val="visible"/>
                                      </p:to>
                                    </p:set>
                                    <p:animEffect transition="in" filter="wheel(1)">
                                      <p:cBhvr>
                                        <p:cTn id="163" dur="2000"/>
                                        <p:tgtEl>
                                          <p:spTgt spid="3">
                                            <p:txEl>
                                              <p:pRg st="23" end="23"/>
                                            </p:txEl>
                                          </p:spTgt>
                                        </p:tgtEl>
                                      </p:cBhvr>
                                    </p:animEffect>
                                  </p:childTnLst>
                                </p:cTn>
                              </p:par>
                              <p:par>
                                <p:cTn id="164" presetID="21" presetClass="entr" presetSubtype="1" fill="hold" nodeType="withEffect">
                                  <p:stCondLst>
                                    <p:cond delay="0"/>
                                  </p:stCondLst>
                                  <p:childTnLst>
                                    <p:set>
                                      <p:cBhvr>
                                        <p:cTn id="165" dur="1" fill="hold">
                                          <p:stCondLst>
                                            <p:cond delay="0"/>
                                          </p:stCondLst>
                                        </p:cTn>
                                        <p:tgtEl>
                                          <p:spTgt spid="3">
                                            <p:txEl>
                                              <p:pRg st="24" end="24"/>
                                            </p:txEl>
                                          </p:spTgt>
                                        </p:tgtEl>
                                        <p:attrNameLst>
                                          <p:attrName>style.visibility</p:attrName>
                                        </p:attrNameLst>
                                      </p:cBhvr>
                                      <p:to>
                                        <p:strVal val="visible"/>
                                      </p:to>
                                    </p:set>
                                    <p:animEffect transition="in" filter="wheel(1)">
                                      <p:cBhvr>
                                        <p:cTn id="166" dur="2000"/>
                                        <p:tgtEl>
                                          <p:spTgt spid="3">
                                            <p:txEl>
                                              <p:pRg st="24" end="24"/>
                                            </p:txEl>
                                          </p:spTgt>
                                        </p:tgtEl>
                                      </p:cBhvr>
                                    </p:animEffect>
                                  </p:childTnLst>
                                </p:cTn>
                              </p:par>
                              <p:par>
                                <p:cTn id="167" presetID="21" presetClass="entr" presetSubtype="1" fill="hold" nodeType="withEffect">
                                  <p:stCondLst>
                                    <p:cond delay="0"/>
                                  </p:stCondLst>
                                  <p:childTnLst>
                                    <p:set>
                                      <p:cBhvr>
                                        <p:cTn id="168" dur="1" fill="hold">
                                          <p:stCondLst>
                                            <p:cond delay="0"/>
                                          </p:stCondLst>
                                        </p:cTn>
                                        <p:tgtEl>
                                          <p:spTgt spid="3">
                                            <p:txEl>
                                              <p:pRg st="25" end="25"/>
                                            </p:txEl>
                                          </p:spTgt>
                                        </p:tgtEl>
                                        <p:attrNameLst>
                                          <p:attrName>style.visibility</p:attrName>
                                        </p:attrNameLst>
                                      </p:cBhvr>
                                      <p:to>
                                        <p:strVal val="visible"/>
                                      </p:to>
                                    </p:set>
                                    <p:animEffect transition="in" filter="wheel(1)">
                                      <p:cBhvr>
                                        <p:cTn id="169" dur="2000"/>
                                        <p:tgtEl>
                                          <p:spTgt spid="3">
                                            <p:txEl>
                                              <p:pRg st="25" end="25"/>
                                            </p:txEl>
                                          </p:spTgt>
                                        </p:tgtEl>
                                      </p:cBhvr>
                                    </p:animEffect>
                                  </p:childTnLst>
                                </p:cTn>
                              </p:par>
                            </p:childTnLst>
                          </p:cTn>
                        </p:par>
                      </p:childTnLst>
                    </p:cTn>
                  </p:par>
                  <p:par>
                    <p:cTn id="170" fill="hold">
                      <p:stCondLst>
                        <p:cond delay="indefinite"/>
                      </p:stCondLst>
                      <p:childTnLst>
                        <p:par>
                          <p:cTn id="171" fill="hold">
                            <p:stCondLst>
                              <p:cond delay="0"/>
                            </p:stCondLst>
                            <p:childTnLst>
                              <p:par>
                                <p:cTn id="172" presetID="26" presetClass="entr" presetSubtype="0" fill="hold" nodeType="clickEffect">
                                  <p:stCondLst>
                                    <p:cond delay="0"/>
                                  </p:stCondLst>
                                  <p:childTnLst>
                                    <p:set>
                                      <p:cBhvr>
                                        <p:cTn id="173" dur="1" fill="hold">
                                          <p:stCondLst>
                                            <p:cond delay="0"/>
                                          </p:stCondLst>
                                        </p:cTn>
                                        <p:tgtEl>
                                          <p:spTgt spid="3">
                                            <p:txEl>
                                              <p:pRg st="26" end="26"/>
                                            </p:txEl>
                                          </p:spTgt>
                                        </p:tgtEl>
                                        <p:attrNameLst>
                                          <p:attrName>style.visibility</p:attrName>
                                        </p:attrNameLst>
                                      </p:cBhvr>
                                      <p:to>
                                        <p:strVal val="visible"/>
                                      </p:to>
                                    </p:set>
                                    <p:animEffect transition="in" filter="wipe(down)">
                                      <p:cBhvr>
                                        <p:cTn id="174" dur="580">
                                          <p:stCondLst>
                                            <p:cond delay="0"/>
                                          </p:stCondLst>
                                        </p:cTn>
                                        <p:tgtEl>
                                          <p:spTgt spid="3">
                                            <p:txEl>
                                              <p:pRg st="26" end="26"/>
                                            </p:txEl>
                                          </p:spTgt>
                                        </p:tgtEl>
                                      </p:cBhvr>
                                    </p:animEffect>
                                    <p:anim calcmode="lin" valueType="num">
                                      <p:cBhvr>
                                        <p:cTn id="175" dur="1822" tmFilter="0,0; 0.14,0.36; 0.43,0.73; 0.71,0.91; 1.0,1.0">
                                          <p:stCondLst>
                                            <p:cond delay="0"/>
                                          </p:stCondLst>
                                        </p:cTn>
                                        <p:tgtEl>
                                          <p:spTgt spid="3">
                                            <p:txEl>
                                              <p:pRg st="26" end="26"/>
                                            </p:txEl>
                                          </p:spTgt>
                                        </p:tgtEl>
                                        <p:attrNameLst>
                                          <p:attrName>ppt_x</p:attrName>
                                        </p:attrNameLst>
                                      </p:cBhvr>
                                      <p:tavLst>
                                        <p:tav tm="0">
                                          <p:val>
                                            <p:strVal val="#ppt_x-0.25"/>
                                          </p:val>
                                        </p:tav>
                                        <p:tav tm="100000">
                                          <p:val>
                                            <p:strVal val="#ppt_x"/>
                                          </p:val>
                                        </p:tav>
                                      </p:tavLst>
                                    </p:anim>
                                    <p:anim calcmode="lin" valueType="num">
                                      <p:cBhvr>
                                        <p:cTn id="176" dur="664" tmFilter="0.0,0.0; 0.25,0.07; 0.50,0.2; 0.75,0.467; 1.0,1.0">
                                          <p:stCondLst>
                                            <p:cond delay="0"/>
                                          </p:stCondLst>
                                        </p:cTn>
                                        <p:tgtEl>
                                          <p:spTgt spid="3">
                                            <p:txEl>
                                              <p:pRg st="26" end="26"/>
                                            </p:txEl>
                                          </p:spTgt>
                                        </p:tgtEl>
                                        <p:attrNameLst>
                                          <p:attrName>ppt_y</p:attrName>
                                        </p:attrNameLst>
                                      </p:cBhvr>
                                      <p:tavLst>
                                        <p:tav tm="0" fmla="#ppt_y-sin(pi*$)/3">
                                          <p:val>
                                            <p:fltVal val="0.5"/>
                                          </p:val>
                                        </p:tav>
                                        <p:tav tm="100000">
                                          <p:val>
                                            <p:fltVal val="1"/>
                                          </p:val>
                                        </p:tav>
                                      </p:tavLst>
                                    </p:anim>
                                    <p:anim calcmode="lin" valueType="num">
                                      <p:cBhvr>
                                        <p:cTn id="177" dur="664" tmFilter="0, 0; 0.125,0.2665; 0.25,0.4; 0.375,0.465; 0.5,0.5;  0.625,0.535; 0.75,0.6; 0.875,0.7335; 1,1">
                                          <p:stCondLst>
                                            <p:cond delay="664"/>
                                          </p:stCondLst>
                                        </p:cTn>
                                        <p:tgtEl>
                                          <p:spTgt spid="3">
                                            <p:txEl>
                                              <p:pRg st="26" end="26"/>
                                            </p:txEl>
                                          </p:spTgt>
                                        </p:tgtEl>
                                        <p:attrNameLst>
                                          <p:attrName>ppt_y</p:attrName>
                                        </p:attrNameLst>
                                      </p:cBhvr>
                                      <p:tavLst>
                                        <p:tav tm="0" fmla="#ppt_y-sin(pi*$)/9">
                                          <p:val>
                                            <p:fltVal val="0"/>
                                          </p:val>
                                        </p:tav>
                                        <p:tav tm="100000">
                                          <p:val>
                                            <p:fltVal val="1"/>
                                          </p:val>
                                        </p:tav>
                                      </p:tavLst>
                                    </p:anim>
                                    <p:anim calcmode="lin" valueType="num">
                                      <p:cBhvr>
                                        <p:cTn id="178" dur="332" tmFilter="0, 0; 0.125,0.2665; 0.25,0.4; 0.375,0.465; 0.5,0.5;  0.625,0.535; 0.75,0.6; 0.875,0.7335; 1,1">
                                          <p:stCondLst>
                                            <p:cond delay="1324"/>
                                          </p:stCondLst>
                                        </p:cTn>
                                        <p:tgtEl>
                                          <p:spTgt spid="3">
                                            <p:txEl>
                                              <p:pRg st="26" end="26"/>
                                            </p:txEl>
                                          </p:spTgt>
                                        </p:tgtEl>
                                        <p:attrNameLst>
                                          <p:attrName>ppt_y</p:attrName>
                                        </p:attrNameLst>
                                      </p:cBhvr>
                                      <p:tavLst>
                                        <p:tav tm="0" fmla="#ppt_y-sin(pi*$)/27">
                                          <p:val>
                                            <p:fltVal val="0"/>
                                          </p:val>
                                        </p:tav>
                                        <p:tav tm="100000">
                                          <p:val>
                                            <p:fltVal val="1"/>
                                          </p:val>
                                        </p:tav>
                                      </p:tavLst>
                                    </p:anim>
                                    <p:anim calcmode="lin" valueType="num">
                                      <p:cBhvr>
                                        <p:cTn id="179" dur="164" tmFilter="0, 0; 0.125,0.2665; 0.25,0.4; 0.375,0.465; 0.5,0.5;  0.625,0.535; 0.75,0.6; 0.875,0.7335; 1,1">
                                          <p:stCondLst>
                                            <p:cond delay="1656"/>
                                          </p:stCondLst>
                                        </p:cTn>
                                        <p:tgtEl>
                                          <p:spTgt spid="3">
                                            <p:txEl>
                                              <p:pRg st="26" end="26"/>
                                            </p:txEl>
                                          </p:spTgt>
                                        </p:tgtEl>
                                        <p:attrNameLst>
                                          <p:attrName>ppt_y</p:attrName>
                                        </p:attrNameLst>
                                      </p:cBhvr>
                                      <p:tavLst>
                                        <p:tav tm="0" fmla="#ppt_y-sin(pi*$)/81">
                                          <p:val>
                                            <p:fltVal val="0"/>
                                          </p:val>
                                        </p:tav>
                                        <p:tav tm="100000">
                                          <p:val>
                                            <p:fltVal val="1"/>
                                          </p:val>
                                        </p:tav>
                                      </p:tavLst>
                                    </p:anim>
                                    <p:animScale>
                                      <p:cBhvr>
                                        <p:cTn id="180" dur="26">
                                          <p:stCondLst>
                                            <p:cond delay="650"/>
                                          </p:stCondLst>
                                        </p:cTn>
                                        <p:tgtEl>
                                          <p:spTgt spid="3">
                                            <p:txEl>
                                              <p:pRg st="26" end="26"/>
                                            </p:txEl>
                                          </p:spTgt>
                                        </p:tgtEl>
                                      </p:cBhvr>
                                      <p:to x="100000" y="60000"/>
                                    </p:animScale>
                                    <p:animScale>
                                      <p:cBhvr>
                                        <p:cTn id="181" dur="166" decel="50000">
                                          <p:stCondLst>
                                            <p:cond delay="676"/>
                                          </p:stCondLst>
                                        </p:cTn>
                                        <p:tgtEl>
                                          <p:spTgt spid="3">
                                            <p:txEl>
                                              <p:pRg st="26" end="26"/>
                                            </p:txEl>
                                          </p:spTgt>
                                        </p:tgtEl>
                                      </p:cBhvr>
                                      <p:to x="100000" y="100000"/>
                                    </p:animScale>
                                    <p:animScale>
                                      <p:cBhvr>
                                        <p:cTn id="182" dur="26">
                                          <p:stCondLst>
                                            <p:cond delay="1312"/>
                                          </p:stCondLst>
                                        </p:cTn>
                                        <p:tgtEl>
                                          <p:spTgt spid="3">
                                            <p:txEl>
                                              <p:pRg st="26" end="26"/>
                                            </p:txEl>
                                          </p:spTgt>
                                        </p:tgtEl>
                                      </p:cBhvr>
                                      <p:to x="100000" y="80000"/>
                                    </p:animScale>
                                    <p:animScale>
                                      <p:cBhvr>
                                        <p:cTn id="183" dur="166" decel="50000">
                                          <p:stCondLst>
                                            <p:cond delay="1338"/>
                                          </p:stCondLst>
                                        </p:cTn>
                                        <p:tgtEl>
                                          <p:spTgt spid="3">
                                            <p:txEl>
                                              <p:pRg st="26" end="26"/>
                                            </p:txEl>
                                          </p:spTgt>
                                        </p:tgtEl>
                                      </p:cBhvr>
                                      <p:to x="100000" y="100000"/>
                                    </p:animScale>
                                    <p:animScale>
                                      <p:cBhvr>
                                        <p:cTn id="184" dur="26">
                                          <p:stCondLst>
                                            <p:cond delay="1642"/>
                                          </p:stCondLst>
                                        </p:cTn>
                                        <p:tgtEl>
                                          <p:spTgt spid="3">
                                            <p:txEl>
                                              <p:pRg st="26" end="26"/>
                                            </p:txEl>
                                          </p:spTgt>
                                        </p:tgtEl>
                                      </p:cBhvr>
                                      <p:to x="100000" y="90000"/>
                                    </p:animScale>
                                    <p:animScale>
                                      <p:cBhvr>
                                        <p:cTn id="185" dur="166" decel="50000">
                                          <p:stCondLst>
                                            <p:cond delay="1668"/>
                                          </p:stCondLst>
                                        </p:cTn>
                                        <p:tgtEl>
                                          <p:spTgt spid="3">
                                            <p:txEl>
                                              <p:pRg st="26" end="26"/>
                                            </p:txEl>
                                          </p:spTgt>
                                        </p:tgtEl>
                                      </p:cBhvr>
                                      <p:to x="100000" y="100000"/>
                                    </p:animScale>
                                    <p:animScale>
                                      <p:cBhvr>
                                        <p:cTn id="186" dur="26">
                                          <p:stCondLst>
                                            <p:cond delay="1808"/>
                                          </p:stCondLst>
                                        </p:cTn>
                                        <p:tgtEl>
                                          <p:spTgt spid="3">
                                            <p:txEl>
                                              <p:pRg st="26" end="26"/>
                                            </p:txEl>
                                          </p:spTgt>
                                        </p:tgtEl>
                                      </p:cBhvr>
                                      <p:to x="100000" y="95000"/>
                                    </p:animScale>
                                    <p:animScale>
                                      <p:cBhvr>
                                        <p:cTn id="187" dur="166" decel="50000">
                                          <p:stCondLst>
                                            <p:cond delay="1834"/>
                                          </p:stCondLst>
                                        </p:cTn>
                                        <p:tgtEl>
                                          <p:spTgt spid="3">
                                            <p:txEl>
                                              <p:pRg st="26" end="26"/>
                                            </p:txEl>
                                          </p:spTgt>
                                        </p:tgtEl>
                                      </p:cBhvr>
                                      <p:to x="100000" y="100000"/>
                                    </p:animScale>
                                  </p:childTnLst>
                                </p:cTn>
                              </p:par>
                              <p:par>
                                <p:cTn id="188" presetID="26" presetClass="entr" presetSubtype="0" fill="hold" nodeType="withEffect">
                                  <p:stCondLst>
                                    <p:cond delay="0"/>
                                  </p:stCondLst>
                                  <p:childTnLst>
                                    <p:set>
                                      <p:cBhvr>
                                        <p:cTn id="189" dur="1" fill="hold">
                                          <p:stCondLst>
                                            <p:cond delay="0"/>
                                          </p:stCondLst>
                                        </p:cTn>
                                        <p:tgtEl>
                                          <p:spTgt spid="3">
                                            <p:txEl>
                                              <p:pRg st="27" end="27"/>
                                            </p:txEl>
                                          </p:spTgt>
                                        </p:tgtEl>
                                        <p:attrNameLst>
                                          <p:attrName>style.visibility</p:attrName>
                                        </p:attrNameLst>
                                      </p:cBhvr>
                                      <p:to>
                                        <p:strVal val="visible"/>
                                      </p:to>
                                    </p:set>
                                    <p:animEffect transition="in" filter="wipe(down)">
                                      <p:cBhvr>
                                        <p:cTn id="190" dur="580">
                                          <p:stCondLst>
                                            <p:cond delay="0"/>
                                          </p:stCondLst>
                                        </p:cTn>
                                        <p:tgtEl>
                                          <p:spTgt spid="3">
                                            <p:txEl>
                                              <p:pRg st="27" end="27"/>
                                            </p:txEl>
                                          </p:spTgt>
                                        </p:tgtEl>
                                      </p:cBhvr>
                                    </p:animEffect>
                                    <p:anim calcmode="lin" valueType="num">
                                      <p:cBhvr>
                                        <p:cTn id="191" dur="1822" tmFilter="0,0; 0.14,0.36; 0.43,0.73; 0.71,0.91; 1.0,1.0">
                                          <p:stCondLst>
                                            <p:cond delay="0"/>
                                          </p:stCondLst>
                                        </p:cTn>
                                        <p:tgtEl>
                                          <p:spTgt spid="3">
                                            <p:txEl>
                                              <p:pRg st="27" end="27"/>
                                            </p:txEl>
                                          </p:spTgt>
                                        </p:tgtEl>
                                        <p:attrNameLst>
                                          <p:attrName>ppt_x</p:attrName>
                                        </p:attrNameLst>
                                      </p:cBhvr>
                                      <p:tavLst>
                                        <p:tav tm="0">
                                          <p:val>
                                            <p:strVal val="#ppt_x-0.25"/>
                                          </p:val>
                                        </p:tav>
                                        <p:tav tm="100000">
                                          <p:val>
                                            <p:strVal val="#ppt_x"/>
                                          </p:val>
                                        </p:tav>
                                      </p:tavLst>
                                    </p:anim>
                                    <p:anim calcmode="lin" valueType="num">
                                      <p:cBhvr>
                                        <p:cTn id="192" dur="664" tmFilter="0.0,0.0; 0.25,0.07; 0.50,0.2; 0.75,0.467; 1.0,1.0">
                                          <p:stCondLst>
                                            <p:cond delay="0"/>
                                          </p:stCondLst>
                                        </p:cTn>
                                        <p:tgtEl>
                                          <p:spTgt spid="3">
                                            <p:txEl>
                                              <p:pRg st="27" end="27"/>
                                            </p:txEl>
                                          </p:spTgt>
                                        </p:tgtEl>
                                        <p:attrNameLst>
                                          <p:attrName>ppt_y</p:attrName>
                                        </p:attrNameLst>
                                      </p:cBhvr>
                                      <p:tavLst>
                                        <p:tav tm="0" fmla="#ppt_y-sin(pi*$)/3">
                                          <p:val>
                                            <p:fltVal val="0.5"/>
                                          </p:val>
                                        </p:tav>
                                        <p:tav tm="100000">
                                          <p:val>
                                            <p:fltVal val="1"/>
                                          </p:val>
                                        </p:tav>
                                      </p:tavLst>
                                    </p:anim>
                                    <p:anim calcmode="lin" valueType="num">
                                      <p:cBhvr>
                                        <p:cTn id="193" dur="664" tmFilter="0, 0; 0.125,0.2665; 0.25,0.4; 0.375,0.465; 0.5,0.5;  0.625,0.535; 0.75,0.6; 0.875,0.7335; 1,1">
                                          <p:stCondLst>
                                            <p:cond delay="664"/>
                                          </p:stCondLst>
                                        </p:cTn>
                                        <p:tgtEl>
                                          <p:spTgt spid="3">
                                            <p:txEl>
                                              <p:pRg st="27" end="27"/>
                                            </p:txEl>
                                          </p:spTgt>
                                        </p:tgtEl>
                                        <p:attrNameLst>
                                          <p:attrName>ppt_y</p:attrName>
                                        </p:attrNameLst>
                                      </p:cBhvr>
                                      <p:tavLst>
                                        <p:tav tm="0" fmla="#ppt_y-sin(pi*$)/9">
                                          <p:val>
                                            <p:fltVal val="0"/>
                                          </p:val>
                                        </p:tav>
                                        <p:tav tm="100000">
                                          <p:val>
                                            <p:fltVal val="1"/>
                                          </p:val>
                                        </p:tav>
                                      </p:tavLst>
                                    </p:anim>
                                    <p:anim calcmode="lin" valueType="num">
                                      <p:cBhvr>
                                        <p:cTn id="194" dur="332" tmFilter="0, 0; 0.125,0.2665; 0.25,0.4; 0.375,0.465; 0.5,0.5;  0.625,0.535; 0.75,0.6; 0.875,0.7335; 1,1">
                                          <p:stCondLst>
                                            <p:cond delay="1324"/>
                                          </p:stCondLst>
                                        </p:cTn>
                                        <p:tgtEl>
                                          <p:spTgt spid="3">
                                            <p:txEl>
                                              <p:pRg st="27" end="27"/>
                                            </p:txEl>
                                          </p:spTgt>
                                        </p:tgtEl>
                                        <p:attrNameLst>
                                          <p:attrName>ppt_y</p:attrName>
                                        </p:attrNameLst>
                                      </p:cBhvr>
                                      <p:tavLst>
                                        <p:tav tm="0" fmla="#ppt_y-sin(pi*$)/27">
                                          <p:val>
                                            <p:fltVal val="0"/>
                                          </p:val>
                                        </p:tav>
                                        <p:tav tm="100000">
                                          <p:val>
                                            <p:fltVal val="1"/>
                                          </p:val>
                                        </p:tav>
                                      </p:tavLst>
                                    </p:anim>
                                    <p:anim calcmode="lin" valueType="num">
                                      <p:cBhvr>
                                        <p:cTn id="195" dur="164" tmFilter="0, 0; 0.125,0.2665; 0.25,0.4; 0.375,0.465; 0.5,0.5;  0.625,0.535; 0.75,0.6; 0.875,0.7335; 1,1">
                                          <p:stCondLst>
                                            <p:cond delay="1656"/>
                                          </p:stCondLst>
                                        </p:cTn>
                                        <p:tgtEl>
                                          <p:spTgt spid="3">
                                            <p:txEl>
                                              <p:pRg st="27" end="27"/>
                                            </p:txEl>
                                          </p:spTgt>
                                        </p:tgtEl>
                                        <p:attrNameLst>
                                          <p:attrName>ppt_y</p:attrName>
                                        </p:attrNameLst>
                                      </p:cBhvr>
                                      <p:tavLst>
                                        <p:tav tm="0" fmla="#ppt_y-sin(pi*$)/81">
                                          <p:val>
                                            <p:fltVal val="0"/>
                                          </p:val>
                                        </p:tav>
                                        <p:tav tm="100000">
                                          <p:val>
                                            <p:fltVal val="1"/>
                                          </p:val>
                                        </p:tav>
                                      </p:tavLst>
                                    </p:anim>
                                    <p:animScale>
                                      <p:cBhvr>
                                        <p:cTn id="196" dur="26">
                                          <p:stCondLst>
                                            <p:cond delay="650"/>
                                          </p:stCondLst>
                                        </p:cTn>
                                        <p:tgtEl>
                                          <p:spTgt spid="3">
                                            <p:txEl>
                                              <p:pRg st="27" end="27"/>
                                            </p:txEl>
                                          </p:spTgt>
                                        </p:tgtEl>
                                      </p:cBhvr>
                                      <p:to x="100000" y="60000"/>
                                    </p:animScale>
                                    <p:animScale>
                                      <p:cBhvr>
                                        <p:cTn id="197" dur="166" decel="50000">
                                          <p:stCondLst>
                                            <p:cond delay="676"/>
                                          </p:stCondLst>
                                        </p:cTn>
                                        <p:tgtEl>
                                          <p:spTgt spid="3">
                                            <p:txEl>
                                              <p:pRg st="27" end="27"/>
                                            </p:txEl>
                                          </p:spTgt>
                                        </p:tgtEl>
                                      </p:cBhvr>
                                      <p:to x="100000" y="100000"/>
                                    </p:animScale>
                                    <p:animScale>
                                      <p:cBhvr>
                                        <p:cTn id="198" dur="26">
                                          <p:stCondLst>
                                            <p:cond delay="1312"/>
                                          </p:stCondLst>
                                        </p:cTn>
                                        <p:tgtEl>
                                          <p:spTgt spid="3">
                                            <p:txEl>
                                              <p:pRg st="27" end="27"/>
                                            </p:txEl>
                                          </p:spTgt>
                                        </p:tgtEl>
                                      </p:cBhvr>
                                      <p:to x="100000" y="80000"/>
                                    </p:animScale>
                                    <p:animScale>
                                      <p:cBhvr>
                                        <p:cTn id="199" dur="166" decel="50000">
                                          <p:stCondLst>
                                            <p:cond delay="1338"/>
                                          </p:stCondLst>
                                        </p:cTn>
                                        <p:tgtEl>
                                          <p:spTgt spid="3">
                                            <p:txEl>
                                              <p:pRg st="27" end="27"/>
                                            </p:txEl>
                                          </p:spTgt>
                                        </p:tgtEl>
                                      </p:cBhvr>
                                      <p:to x="100000" y="100000"/>
                                    </p:animScale>
                                    <p:animScale>
                                      <p:cBhvr>
                                        <p:cTn id="200" dur="26">
                                          <p:stCondLst>
                                            <p:cond delay="1642"/>
                                          </p:stCondLst>
                                        </p:cTn>
                                        <p:tgtEl>
                                          <p:spTgt spid="3">
                                            <p:txEl>
                                              <p:pRg st="27" end="27"/>
                                            </p:txEl>
                                          </p:spTgt>
                                        </p:tgtEl>
                                      </p:cBhvr>
                                      <p:to x="100000" y="90000"/>
                                    </p:animScale>
                                    <p:animScale>
                                      <p:cBhvr>
                                        <p:cTn id="201" dur="166" decel="50000">
                                          <p:stCondLst>
                                            <p:cond delay="1668"/>
                                          </p:stCondLst>
                                        </p:cTn>
                                        <p:tgtEl>
                                          <p:spTgt spid="3">
                                            <p:txEl>
                                              <p:pRg st="27" end="27"/>
                                            </p:txEl>
                                          </p:spTgt>
                                        </p:tgtEl>
                                      </p:cBhvr>
                                      <p:to x="100000" y="100000"/>
                                    </p:animScale>
                                    <p:animScale>
                                      <p:cBhvr>
                                        <p:cTn id="202" dur="26">
                                          <p:stCondLst>
                                            <p:cond delay="1808"/>
                                          </p:stCondLst>
                                        </p:cTn>
                                        <p:tgtEl>
                                          <p:spTgt spid="3">
                                            <p:txEl>
                                              <p:pRg st="27" end="27"/>
                                            </p:txEl>
                                          </p:spTgt>
                                        </p:tgtEl>
                                      </p:cBhvr>
                                      <p:to x="100000" y="95000"/>
                                    </p:animScale>
                                    <p:animScale>
                                      <p:cBhvr>
                                        <p:cTn id="203" dur="166" decel="50000">
                                          <p:stCondLst>
                                            <p:cond delay="1834"/>
                                          </p:stCondLst>
                                        </p:cTn>
                                        <p:tgtEl>
                                          <p:spTgt spid="3">
                                            <p:txEl>
                                              <p:pRg st="27" end="27"/>
                                            </p:txEl>
                                          </p:spTgt>
                                        </p:tgtEl>
                                      </p:cBhvr>
                                      <p:to x="100000" y="100000"/>
                                    </p:animScale>
                                  </p:childTnLst>
                                </p:cTn>
                              </p:par>
                              <p:par>
                                <p:cTn id="204" presetID="26" presetClass="entr" presetSubtype="0" fill="hold" nodeType="withEffect">
                                  <p:stCondLst>
                                    <p:cond delay="0"/>
                                  </p:stCondLst>
                                  <p:childTnLst>
                                    <p:set>
                                      <p:cBhvr>
                                        <p:cTn id="205" dur="1" fill="hold">
                                          <p:stCondLst>
                                            <p:cond delay="0"/>
                                          </p:stCondLst>
                                        </p:cTn>
                                        <p:tgtEl>
                                          <p:spTgt spid="3">
                                            <p:txEl>
                                              <p:pRg st="28" end="28"/>
                                            </p:txEl>
                                          </p:spTgt>
                                        </p:tgtEl>
                                        <p:attrNameLst>
                                          <p:attrName>style.visibility</p:attrName>
                                        </p:attrNameLst>
                                      </p:cBhvr>
                                      <p:to>
                                        <p:strVal val="visible"/>
                                      </p:to>
                                    </p:set>
                                    <p:animEffect transition="in" filter="wipe(down)">
                                      <p:cBhvr>
                                        <p:cTn id="206" dur="580">
                                          <p:stCondLst>
                                            <p:cond delay="0"/>
                                          </p:stCondLst>
                                        </p:cTn>
                                        <p:tgtEl>
                                          <p:spTgt spid="3">
                                            <p:txEl>
                                              <p:pRg st="28" end="28"/>
                                            </p:txEl>
                                          </p:spTgt>
                                        </p:tgtEl>
                                      </p:cBhvr>
                                    </p:animEffect>
                                    <p:anim calcmode="lin" valueType="num">
                                      <p:cBhvr>
                                        <p:cTn id="207" dur="1822" tmFilter="0,0; 0.14,0.36; 0.43,0.73; 0.71,0.91; 1.0,1.0">
                                          <p:stCondLst>
                                            <p:cond delay="0"/>
                                          </p:stCondLst>
                                        </p:cTn>
                                        <p:tgtEl>
                                          <p:spTgt spid="3">
                                            <p:txEl>
                                              <p:pRg st="28" end="28"/>
                                            </p:txEl>
                                          </p:spTgt>
                                        </p:tgtEl>
                                        <p:attrNameLst>
                                          <p:attrName>ppt_x</p:attrName>
                                        </p:attrNameLst>
                                      </p:cBhvr>
                                      <p:tavLst>
                                        <p:tav tm="0">
                                          <p:val>
                                            <p:strVal val="#ppt_x-0.25"/>
                                          </p:val>
                                        </p:tav>
                                        <p:tav tm="100000">
                                          <p:val>
                                            <p:strVal val="#ppt_x"/>
                                          </p:val>
                                        </p:tav>
                                      </p:tavLst>
                                    </p:anim>
                                    <p:anim calcmode="lin" valueType="num">
                                      <p:cBhvr>
                                        <p:cTn id="208" dur="664" tmFilter="0.0,0.0; 0.25,0.07; 0.50,0.2; 0.75,0.467; 1.0,1.0">
                                          <p:stCondLst>
                                            <p:cond delay="0"/>
                                          </p:stCondLst>
                                        </p:cTn>
                                        <p:tgtEl>
                                          <p:spTgt spid="3">
                                            <p:txEl>
                                              <p:pRg st="28" end="28"/>
                                            </p:txEl>
                                          </p:spTgt>
                                        </p:tgtEl>
                                        <p:attrNameLst>
                                          <p:attrName>ppt_y</p:attrName>
                                        </p:attrNameLst>
                                      </p:cBhvr>
                                      <p:tavLst>
                                        <p:tav tm="0" fmla="#ppt_y-sin(pi*$)/3">
                                          <p:val>
                                            <p:fltVal val="0.5"/>
                                          </p:val>
                                        </p:tav>
                                        <p:tav tm="100000">
                                          <p:val>
                                            <p:fltVal val="1"/>
                                          </p:val>
                                        </p:tav>
                                      </p:tavLst>
                                    </p:anim>
                                    <p:anim calcmode="lin" valueType="num">
                                      <p:cBhvr>
                                        <p:cTn id="209" dur="664" tmFilter="0, 0; 0.125,0.2665; 0.25,0.4; 0.375,0.465; 0.5,0.5;  0.625,0.535; 0.75,0.6; 0.875,0.7335; 1,1">
                                          <p:stCondLst>
                                            <p:cond delay="664"/>
                                          </p:stCondLst>
                                        </p:cTn>
                                        <p:tgtEl>
                                          <p:spTgt spid="3">
                                            <p:txEl>
                                              <p:pRg st="28" end="28"/>
                                            </p:txEl>
                                          </p:spTgt>
                                        </p:tgtEl>
                                        <p:attrNameLst>
                                          <p:attrName>ppt_y</p:attrName>
                                        </p:attrNameLst>
                                      </p:cBhvr>
                                      <p:tavLst>
                                        <p:tav tm="0" fmla="#ppt_y-sin(pi*$)/9">
                                          <p:val>
                                            <p:fltVal val="0"/>
                                          </p:val>
                                        </p:tav>
                                        <p:tav tm="100000">
                                          <p:val>
                                            <p:fltVal val="1"/>
                                          </p:val>
                                        </p:tav>
                                      </p:tavLst>
                                    </p:anim>
                                    <p:anim calcmode="lin" valueType="num">
                                      <p:cBhvr>
                                        <p:cTn id="210" dur="332" tmFilter="0, 0; 0.125,0.2665; 0.25,0.4; 0.375,0.465; 0.5,0.5;  0.625,0.535; 0.75,0.6; 0.875,0.7335; 1,1">
                                          <p:stCondLst>
                                            <p:cond delay="1324"/>
                                          </p:stCondLst>
                                        </p:cTn>
                                        <p:tgtEl>
                                          <p:spTgt spid="3">
                                            <p:txEl>
                                              <p:pRg st="28" end="28"/>
                                            </p:txEl>
                                          </p:spTgt>
                                        </p:tgtEl>
                                        <p:attrNameLst>
                                          <p:attrName>ppt_y</p:attrName>
                                        </p:attrNameLst>
                                      </p:cBhvr>
                                      <p:tavLst>
                                        <p:tav tm="0" fmla="#ppt_y-sin(pi*$)/27">
                                          <p:val>
                                            <p:fltVal val="0"/>
                                          </p:val>
                                        </p:tav>
                                        <p:tav tm="100000">
                                          <p:val>
                                            <p:fltVal val="1"/>
                                          </p:val>
                                        </p:tav>
                                      </p:tavLst>
                                    </p:anim>
                                    <p:anim calcmode="lin" valueType="num">
                                      <p:cBhvr>
                                        <p:cTn id="211" dur="164" tmFilter="0, 0; 0.125,0.2665; 0.25,0.4; 0.375,0.465; 0.5,0.5;  0.625,0.535; 0.75,0.6; 0.875,0.7335; 1,1">
                                          <p:stCondLst>
                                            <p:cond delay="1656"/>
                                          </p:stCondLst>
                                        </p:cTn>
                                        <p:tgtEl>
                                          <p:spTgt spid="3">
                                            <p:txEl>
                                              <p:pRg st="28" end="28"/>
                                            </p:txEl>
                                          </p:spTgt>
                                        </p:tgtEl>
                                        <p:attrNameLst>
                                          <p:attrName>ppt_y</p:attrName>
                                        </p:attrNameLst>
                                      </p:cBhvr>
                                      <p:tavLst>
                                        <p:tav tm="0" fmla="#ppt_y-sin(pi*$)/81">
                                          <p:val>
                                            <p:fltVal val="0"/>
                                          </p:val>
                                        </p:tav>
                                        <p:tav tm="100000">
                                          <p:val>
                                            <p:fltVal val="1"/>
                                          </p:val>
                                        </p:tav>
                                      </p:tavLst>
                                    </p:anim>
                                    <p:animScale>
                                      <p:cBhvr>
                                        <p:cTn id="212" dur="26">
                                          <p:stCondLst>
                                            <p:cond delay="650"/>
                                          </p:stCondLst>
                                        </p:cTn>
                                        <p:tgtEl>
                                          <p:spTgt spid="3">
                                            <p:txEl>
                                              <p:pRg st="28" end="28"/>
                                            </p:txEl>
                                          </p:spTgt>
                                        </p:tgtEl>
                                      </p:cBhvr>
                                      <p:to x="100000" y="60000"/>
                                    </p:animScale>
                                    <p:animScale>
                                      <p:cBhvr>
                                        <p:cTn id="213" dur="166" decel="50000">
                                          <p:stCondLst>
                                            <p:cond delay="676"/>
                                          </p:stCondLst>
                                        </p:cTn>
                                        <p:tgtEl>
                                          <p:spTgt spid="3">
                                            <p:txEl>
                                              <p:pRg st="28" end="28"/>
                                            </p:txEl>
                                          </p:spTgt>
                                        </p:tgtEl>
                                      </p:cBhvr>
                                      <p:to x="100000" y="100000"/>
                                    </p:animScale>
                                    <p:animScale>
                                      <p:cBhvr>
                                        <p:cTn id="214" dur="26">
                                          <p:stCondLst>
                                            <p:cond delay="1312"/>
                                          </p:stCondLst>
                                        </p:cTn>
                                        <p:tgtEl>
                                          <p:spTgt spid="3">
                                            <p:txEl>
                                              <p:pRg st="28" end="28"/>
                                            </p:txEl>
                                          </p:spTgt>
                                        </p:tgtEl>
                                      </p:cBhvr>
                                      <p:to x="100000" y="80000"/>
                                    </p:animScale>
                                    <p:animScale>
                                      <p:cBhvr>
                                        <p:cTn id="215" dur="166" decel="50000">
                                          <p:stCondLst>
                                            <p:cond delay="1338"/>
                                          </p:stCondLst>
                                        </p:cTn>
                                        <p:tgtEl>
                                          <p:spTgt spid="3">
                                            <p:txEl>
                                              <p:pRg st="28" end="28"/>
                                            </p:txEl>
                                          </p:spTgt>
                                        </p:tgtEl>
                                      </p:cBhvr>
                                      <p:to x="100000" y="100000"/>
                                    </p:animScale>
                                    <p:animScale>
                                      <p:cBhvr>
                                        <p:cTn id="216" dur="26">
                                          <p:stCondLst>
                                            <p:cond delay="1642"/>
                                          </p:stCondLst>
                                        </p:cTn>
                                        <p:tgtEl>
                                          <p:spTgt spid="3">
                                            <p:txEl>
                                              <p:pRg st="28" end="28"/>
                                            </p:txEl>
                                          </p:spTgt>
                                        </p:tgtEl>
                                      </p:cBhvr>
                                      <p:to x="100000" y="90000"/>
                                    </p:animScale>
                                    <p:animScale>
                                      <p:cBhvr>
                                        <p:cTn id="217" dur="166" decel="50000">
                                          <p:stCondLst>
                                            <p:cond delay="1668"/>
                                          </p:stCondLst>
                                        </p:cTn>
                                        <p:tgtEl>
                                          <p:spTgt spid="3">
                                            <p:txEl>
                                              <p:pRg st="28" end="28"/>
                                            </p:txEl>
                                          </p:spTgt>
                                        </p:tgtEl>
                                      </p:cBhvr>
                                      <p:to x="100000" y="100000"/>
                                    </p:animScale>
                                    <p:animScale>
                                      <p:cBhvr>
                                        <p:cTn id="218" dur="26">
                                          <p:stCondLst>
                                            <p:cond delay="1808"/>
                                          </p:stCondLst>
                                        </p:cTn>
                                        <p:tgtEl>
                                          <p:spTgt spid="3">
                                            <p:txEl>
                                              <p:pRg st="28" end="28"/>
                                            </p:txEl>
                                          </p:spTgt>
                                        </p:tgtEl>
                                      </p:cBhvr>
                                      <p:to x="100000" y="95000"/>
                                    </p:animScale>
                                    <p:animScale>
                                      <p:cBhvr>
                                        <p:cTn id="219" dur="166" decel="50000">
                                          <p:stCondLst>
                                            <p:cond delay="1834"/>
                                          </p:stCondLst>
                                        </p:cTn>
                                        <p:tgtEl>
                                          <p:spTgt spid="3">
                                            <p:txEl>
                                              <p:pRg st="28" end="28"/>
                                            </p:txEl>
                                          </p:spTgt>
                                        </p:tgtEl>
                                      </p:cBhvr>
                                      <p:to x="100000" y="100000"/>
                                    </p:animScale>
                                  </p:childTnLst>
                                </p:cTn>
                              </p:par>
                            </p:childTnLst>
                          </p:cTn>
                        </p:par>
                      </p:childTnLst>
                    </p:cTn>
                  </p:par>
                  <p:par>
                    <p:cTn id="220" fill="hold">
                      <p:stCondLst>
                        <p:cond delay="indefinite"/>
                      </p:stCondLst>
                      <p:childTnLst>
                        <p:par>
                          <p:cTn id="221" fill="hold">
                            <p:stCondLst>
                              <p:cond delay="0"/>
                            </p:stCondLst>
                            <p:childTnLst>
                              <p:par>
                                <p:cTn id="222" presetID="26" presetClass="entr" presetSubtype="0" fill="hold" nodeType="clickEffect">
                                  <p:stCondLst>
                                    <p:cond delay="0"/>
                                  </p:stCondLst>
                                  <p:childTnLst>
                                    <p:set>
                                      <p:cBhvr>
                                        <p:cTn id="223" dur="1" fill="hold">
                                          <p:stCondLst>
                                            <p:cond delay="0"/>
                                          </p:stCondLst>
                                        </p:cTn>
                                        <p:tgtEl>
                                          <p:spTgt spid="3">
                                            <p:txEl>
                                              <p:pRg st="29" end="29"/>
                                            </p:txEl>
                                          </p:spTgt>
                                        </p:tgtEl>
                                        <p:attrNameLst>
                                          <p:attrName>style.visibility</p:attrName>
                                        </p:attrNameLst>
                                      </p:cBhvr>
                                      <p:to>
                                        <p:strVal val="visible"/>
                                      </p:to>
                                    </p:set>
                                    <p:animEffect transition="in" filter="wipe(down)">
                                      <p:cBhvr>
                                        <p:cTn id="224" dur="580">
                                          <p:stCondLst>
                                            <p:cond delay="0"/>
                                          </p:stCondLst>
                                        </p:cTn>
                                        <p:tgtEl>
                                          <p:spTgt spid="3">
                                            <p:txEl>
                                              <p:pRg st="29" end="29"/>
                                            </p:txEl>
                                          </p:spTgt>
                                        </p:tgtEl>
                                      </p:cBhvr>
                                    </p:animEffect>
                                    <p:anim calcmode="lin" valueType="num">
                                      <p:cBhvr>
                                        <p:cTn id="225" dur="1822" tmFilter="0,0; 0.14,0.36; 0.43,0.73; 0.71,0.91; 1.0,1.0">
                                          <p:stCondLst>
                                            <p:cond delay="0"/>
                                          </p:stCondLst>
                                        </p:cTn>
                                        <p:tgtEl>
                                          <p:spTgt spid="3">
                                            <p:txEl>
                                              <p:pRg st="29" end="29"/>
                                            </p:txEl>
                                          </p:spTgt>
                                        </p:tgtEl>
                                        <p:attrNameLst>
                                          <p:attrName>ppt_x</p:attrName>
                                        </p:attrNameLst>
                                      </p:cBhvr>
                                      <p:tavLst>
                                        <p:tav tm="0">
                                          <p:val>
                                            <p:strVal val="#ppt_x-0.25"/>
                                          </p:val>
                                        </p:tav>
                                        <p:tav tm="100000">
                                          <p:val>
                                            <p:strVal val="#ppt_x"/>
                                          </p:val>
                                        </p:tav>
                                      </p:tavLst>
                                    </p:anim>
                                    <p:anim calcmode="lin" valueType="num">
                                      <p:cBhvr>
                                        <p:cTn id="226" dur="664" tmFilter="0.0,0.0; 0.25,0.07; 0.50,0.2; 0.75,0.467; 1.0,1.0">
                                          <p:stCondLst>
                                            <p:cond delay="0"/>
                                          </p:stCondLst>
                                        </p:cTn>
                                        <p:tgtEl>
                                          <p:spTgt spid="3">
                                            <p:txEl>
                                              <p:pRg st="29" end="29"/>
                                            </p:txEl>
                                          </p:spTgt>
                                        </p:tgtEl>
                                        <p:attrNameLst>
                                          <p:attrName>ppt_y</p:attrName>
                                        </p:attrNameLst>
                                      </p:cBhvr>
                                      <p:tavLst>
                                        <p:tav tm="0" fmla="#ppt_y-sin(pi*$)/3">
                                          <p:val>
                                            <p:fltVal val="0.5"/>
                                          </p:val>
                                        </p:tav>
                                        <p:tav tm="100000">
                                          <p:val>
                                            <p:fltVal val="1"/>
                                          </p:val>
                                        </p:tav>
                                      </p:tavLst>
                                    </p:anim>
                                    <p:anim calcmode="lin" valueType="num">
                                      <p:cBhvr>
                                        <p:cTn id="227" dur="664" tmFilter="0, 0; 0.125,0.2665; 0.25,0.4; 0.375,0.465; 0.5,0.5;  0.625,0.535; 0.75,0.6; 0.875,0.7335; 1,1">
                                          <p:stCondLst>
                                            <p:cond delay="664"/>
                                          </p:stCondLst>
                                        </p:cTn>
                                        <p:tgtEl>
                                          <p:spTgt spid="3">
                                            <p:txEl>
                                              <p:pRg st="29" end="29"/>
                                            </p:txEl>
                                          </p:spTgt>
                                        </p:tgtEl>
                                        <p:attrNameLst>
                                          <p:attrName>ppt_y</p:attrName>
                                        </p:attrNameLst>
                                      </p:cBhvr>
                                      <p:tavLst>
                                        <p:tav tm="0" fmla="#ppt_y-sin(pi*$)/9">
                                          <p:val>
                                            <p:fltVal val="0"/>
                                          </p:val>
                                        </p:tav>
                                        <p:tav tm="100000">
                                          <p:val>
                                            <p:fltVal val="1"/>
                                          </p:val>
                                        </p:tav>
                                      </p:tavLst>
                                    </p:anim>
                                    <p:anim calcmode="lin" valueType="num">
                                      <p:cBhvr>
                                        <p:cTn id="228" dur="332" tmFilter="0, 0; 0.125,0.2665; 0.25,0.4; 0.375,0.465; 0.5,0.5;  0.625,0.535; 0.75,0.6; 0.875,0.7335; 1,1">
                                          <p:stCondLst>
                                            <p:cond delay="1324"/>
                                          </p:stCondLst>
                                        </p:cTn>
                                        <p:tgtEl>
                                          <p:spTgt spid="3">
                                            <p:txEl>
                                              <p:pRg st="29" end="29"/>
                                            </p:txEl>
                                          </p:spTgt>
                                        </p:tgtEl>
                                        <p:attrNameLst>
                                          <p:attrName>ppt_y</p:attrName>
                                        </p:attrNameLst>
                                      </p:cBhvr>
                                      <p:tavLst>
                                        <p:tav tm="0" fmla="#ppt_y-sin(pi*$)/27">
                                          <p:val>
                                            <p:fltVal val="0"/>
                                          </p:val>
                                        </p:tav>
                                        <p:tav tm="100000">
                                          <p:val>
                                            <p:fltVal val="1"/>
                                          </p:val>
                                        </p:tav>
                                      </p:tavLst>
                                    </p:anim>
                                    <p:anim calcmode="lin" valueType="num">
                                      <p:cBhvr>
                                        <p:cTn id="229" dur="164" tmFilter="0, 0; 0.125,0.2665; 0.25,0.4; 0.375,0.465; 0.5,0.5;  0.625,0.535; 0.75,0.6; 0.875,0.7335; 1,1">
                                          <p:stCondLst>
                                            <p:cond delay="1656"/>
                                          </p:stCondLst>
                                        </p:cTn>
                                        <p:tgtEl>
                                          <p:spTgt spid="3">
                                            <p:txEl>
                                              <p:pRg st="29" end="29"/>
                                            </p:txEl>
                                          </p:spTgt>
                                        </p:tgtEl>
                                        <p:attrNameLst>
                                          <p:attrName>ppt_y</p:attrName>
                                        </p:attrNameLst>
                                      </p:cBhvr>
                                      <p:tavLst>
                                        <p:tav tm="0" fmla="#ppt_y-sin(pi*$)/81">
                                          <p:val>
                                            <p:fltVal val="0"/>
                                          </p:val>
                                        </p:tav>
                                        <p:tav tm="100000">
                                          <p:val>
                                            <p:fltVal val="1"/>
                                          </p:val>
                                        </p:tav>
                                      </p:tavLst>
                                    </p:anim>
                                    <p:animScale>
                                      <p:cBhvr>
                                        <p:cTn id="230" dur="26">
                                          <p:stCondLst>
                                            <p:cond delay="650"/>
                                          </p:stCondLst>
                                        </p:cTn>
                                        <p:tgtEl>
                                          <p:spTgt spid="3">
                                            <p:txEl>
                                              <p:pRg st="29" end="29"/>
                                            </p:txEl>
                                          </p:spTgt>
                                        </p:tgtEl>
                                      </p:cBhvr>
                                      <p:to x="100000" y="60000"/>
                                    </p:animScale>
                                    <p:animScale>
                                      <p:cBhvr>
                                        <p:cTn id="231" dur="166" decel="50000">
                                          <p:stCondLst>
                                            <p:cond delay="676"/>
                                          </p:stCondLst>
                                        </p:cTn>
                                        <p:tgtEl>
                                          <p:spTgt spid="3">
                                            <p:txEl>
                                              <p:pRg st="29" end="29"/>
                                            </p:txEl>
                                          </p:spTgt>
                                        </p:tgtEl>
                                      </p:cBhvr>
                                      <p:to x="100000" y="100000"/>
                                    </p:animScale>
                                    <p:animScale>
                                      <p:cBhvr>
                                        <p:cTn id="232" dur="26">
                                          <p:stCondLst>
                                            <p:cond delay="1312"/>
                                          </p:stCondLst>
                                        </p:cTn>
                                        <p:tgtEl>
                                          <p:spTgt spid="3">
                                            <p:txEl>
                                              <p:pRg st="29" end="29"/>
                                            </p:txEl>
                                          </p:spTgt>
                                        </p:tgtEl>
                                      </p:cBhvr>
                                      <p:to x="100000" y="80000"/>
                                    </p:animScale>
                                    <p:animScale>
                                      <p:cBhvr>
                                        <p:cTn id="233" dur="166" decel="50000">
                                          <p:stCondLst>
                                            <p:cond delay="1338"/>
                                          </p:stCondLst>
                                        </p:cTn>
                                        <p:tgtEl>
                                          <p:spTgt spid="3">
                                            <p:txEl>
                                              <p:pRg st="29" end="29"/>
                                            </p:txEl>
                                          </p:spTgt>
                                        </p:tgtEl>
                                      </p:cBhvr>
                                      <p:to x="100000" y="100000"/>
                                    </p:animScale>
                                    <p:animScale>
                                      <p:cBhvr>
                                        <p:cTn id="234" dur="26">
                                          <p:stCondLst>
                                            <p:cond delay="1642"/>
                                          </p:stCondLst>
                                        </p:cTn>
                                        <p:tgtEl>
                                          <p:spTgt spid="3">
                                            <p:txEl>
                                              <p:pRg st="29" end="29"/>
                                            </p:txEl>
                                          </p:spTgt>
                                        </p:tgtEl>
                                      </p:cBhvr>
                                      <p:to x="100000" y="90000"/>
                                    </p:animScale>
                                    <p:animScale>
                                      <p:cBhvr>
                                        <p:cTn id="235" dur="166" decel="50000">
                                          <p:stCondLst>
                                            <p:cond delay="1668"/>
                                          </p:stCondLst>
                                        </p:cTn>
                                        <p:tgtEl>
                                          <p:spTgt spid="3">
                                            <p:txEl>
                                              <p:pRg st="29" end="29"/>
                                            </p:txEl>
                                          </p:spTgt>
                                        </p:tgtEl>
                                      </p:cBhvr>
                                      <p:to x="100000" y="100000"/>
                                    </p:animScale>
                                    <p:animScale>
                                      <p:cBhvr>
                                        <p:cTn id="236" dur="26">
                                          <p:stCondLst>
                                            <p:cond delay="1808"/>
                                          </p:stCondLst>
                                        </p:cTn>
                                        <p:tgtEl>
                                          <p:spTgt spid="3">
                                            <p:txEl>
                                              <p:pRg st="29" end="29"/>
                                            </p:txEl>
                                          </p:spTgt>
                                        </p:tgtEl>
                                      </p:cBhvr>
                                      <p:to x="100000" y="95000"/>
                                    </p:animScale>
                                    <p:animScale>
                                      <p:cBhvr>
                                        <p:cTn id="237" dur="166" decel="50000">
                                          <p:stCondLst>
                                            <p:cond delay="1834"/>
                                          </p:stCondLst>
                                        </p:cTn>
                                        <p:tgtEl>
                                          <p:spTgt spid="3">
                                            <p:txEl>
                                              <p:pRg st="29" end="29"/>
                                            </p:txEl>
                                          </p:spTgt>
                                        </p:tgtEl>
                                      </p:cBhvr>
                                      <p:to x="100000" y="100000"/>
                                    </p:animScale>
                                  </p:childTnLst>
                                </p:cTn>
                              </p:par>
                              <p:par>
                                <p:cTn id="238" presetID="26" presetClass="entr" presetSubtype="0" fill="hold" nodeType="withEffect">
                                  <p:stCondLst>
                                    <p:cond delay="0"/>
                                  </p:stCondLst>
                                  <p:childTnLst>
                                    <p:set>
                                      <p:cBhvr>
                                        <p:cTn id="239" dur="1" fill="hold">
                                          <p:stCondLst>
                                            <p:cond delay="0"/>
                                          </p:stCondLst>
                                        </p:cTn>
                                        <p:tgtEl>
                                          <p:spTgt spid="3">
                                            <p:txEl>
                                              <p:pRg st="30" end="30"/>
                                            </p:txEl>
                                          </p:spTgt>
                                        </p:tgtEl>
                                        <p:attrNameLst>
                                          <p:attrName>style.visibility</p:attrName>
                                        </p:attrNameLst>
                                      </p:cBhvr>
                                      <p:to>
                                        <p:strVal val="visible"/>
                                      </p:to>
                                    </p:set>
                                    <p:animEffect transition="in" filter="wipe(down)">
                                      <p:cBhvr>
                                        <p:cTn id="240" dur="580">
                                          <p:stCondLst>
                                            <p:cond delay="0"/>
                                          </p:stCondLst>
                                        </p:cTn>
                                        <p:tgtEl>
                                          <p:spTgt spid="3">
                                            <p:txEl>
                                              <p:pRg st="30" end="30"/>
                                            </p:txEl>
                                          </p:spTgt>
                                        </p:tgtEl>
                                      </p:cBhvr>
                                    </p:animEffect>
                                    <p:anim calcmode="lin" valueType="num">
                                      <p:cBhvr>
                                        <p:cTn id="241" dur="1822" tmFilter="0,0; 0.14,0.36; 0.43,0.73; 0.71,0.91; 1.0,1.0">
                                          <p:stCondLst>
                                            <p:cond delay="0"/>
                                          </p:stCondLst>
                                        </p:cTn>
                                        <p:tgtEl>
                                          <p:spTgt spid="3">
                                            <p:txEl>
                                              <p:pRg st="30" end="30"/>
                                            </p:txEl>
                                          </p:spTgt>
                                        </p:tgtEl>
                                        <p:attrNameLst>
                                          <p:attrName>ppt_x</p:attrName>
                                        </p:attrNameLst>
                                      </p:cBhvr>
                                      <p:tavLst>
                                        <p:tav tm="0">
                                          <p:val>
                                            <p:strVal val="#ppt_x-0.25"/>
                                          </p:val>
                                        </p:tav>
                                        <p:tav tm="100000">
                                          <p:val>
                                            <p:strVal val="#ppt_x"/>
                                          </p:val>
                                        </p:tav>
                                      </p:tavLst>
                                    </p:anim>
                                    <p:anim calcmode="lin" valueType="num">
                                      <p:cBhvr>
                                        <p:cTn id="242" dur="664" tmFilter="0.0,0.0; 0.25,0.07; 0.50,0.2; 0.75,0.467; 1.0,1.0">
                                          <p:stCondLst>
                                            <p:cond delay="0"/>
                                          </p:stCondLst>
                                        </p:cTn>
                                        <p:tgtEl>
                                          <p:spTgt spid="3">
                                            <p:txEl>
                                              <p:pRg st="30" end="30"/>
                                            </p:txEl>
                                          </p:spTgt>
                                        </p:tgtEl>
                                        <p:attrNameLst>
                                          <p:attrName>ppt_y</p:attrName>
                                        </p:attrNameLst>
                                      </p:cBhvr>
                                      <p:tavLst>
                                        <p:tav tm="0" fmla="#ppt_y-sin(pi*$)/3">
                                          <p:val>
                                            <p:fltVal val="0.5"/>
                                          </p:val>
                                        </p:tav>
                                        <p:tav tm="100000">
                                          <p:val>
                                            <p:fltVal val="1"/>
                                          </p:val>
                                        </p:tav>
                                      </p:tavLst>
                                    </p:anim>
                                    <p:anim calcmode="lin" valueType="num">
                                      <p:cBhvr>
                                        <p:cTn id="243" dur="664" tmFilter="0, 0; 0.125,0.2665; 0.25,0.4; 0.375,0.465; 0.5,0.5;  0.625,0.535; 0.75,0.6; 0.875,0.7335; 1,1">
                                          <p:stCondLst>
                                            <p:cond delay="664"/>
                                          </p:stCondLst>
                                        </p:cTn>
                                        <p:tgtEl>
                                          <p:spTgt spid="3">
                                            <p:txEl>
                                              <p:pRg st="30" end="30"/>
                                            </p:txEl>
                                          </p:spTgt>
                                        </p:tgtEl>
                                        <p:attrNameLst>
                                          <p:attrName>ppt_y</p:attrName>
                                        </p:attrNameLst>
                                      </p:cBhvr>
                                      <p:tavLst>
                                        <p:tav tm="0" fmla="#ppt_y-sin(pi*$)/9">
                                          <p:val>
                                            <p:fltVal val="0"/>
                                          </p:val>
                                        </p:tav>
                                        <p:tav tm="100000">
                                          <p:val>
                                            <p:fltVal val="1"/>
                                          </p:val>
                                        </p:tav>
                                      </p:tavLst>
                                    </p:anim>
                                    <p:anim calcmode="lin" valueType="num">
                                      <p:cBhvr>
                                        <p:cTn id="244" dur="332" tmFilter="0, 0; 0.125,0.2665; 0.25,0.4; 0.375,0.465; 0.5,0.5;  0.625,0.535; 0.75,0.6; 0.875,0.7335; 1,1">
                                          <p:stCondLst>
                                            <p:cond delay="1324"/>
                                          </p:stCondLst>
                                        </p:cTn>
                                        <p:tgtEl>
                                          <p:spTgt spid="3">
                                            <p:txEl>
                                              <p:pRg st="30" end="30"/>
                                            </p:txEl>
                                          </p:spTgt>
                                        </p:tgtEl>
                                        <p:attrNameLst>
                                          <p:attrName>ppt_y</p:attrName>
                                        </p:attrNameLst>
                                      </p:cBhvr>
                                      <p:tavLst>
                                        <p:tav tm="0" fmla="#ppt_y-sin(pi*$)/27">
                                          <p:val>
                                            <p:fltVal val="0"/>
                                          </p:val>
                                        </p:tav>
                                        <p:tav tm="100000">
                                          <p:val>
                                            <p:fltVal val="1"/>
                                          </p:val>
                                        </p:tav>
                                      </p:tavLst>
                                    </p:anim>
                                    <p:anim calcmode="lin" valueType="num">
                                      <p:cBhvr>
                                        <p:cTn id="245" dur="164" tmFilter="0, 0; 0.125,0.2665; 0.25,0.4; 0.375,0.465; 0.5,0.5;  0.625,0.535; 0.75,0.6; 0.875,0.7335; 1,1">
                                          <p:stCondLst>
                                            <p:cond delay="1656"/>
                                          </p:stCondLst>
                                        </p:cTn>
                                        <p:tgtEl>
                                          <p:spTgt spid="3">
                                            <p:txEl>
                                              <p:pRg st="30" end="30"/>
                                            </p:txEl>
                                          </p:spTgt>
                                        </p:tgtEl>
                                        <p:attrNameLst>
                                          <p:attrName>ppt_y</p:attrName>
                                        </p:attrNameLst>
                                      </p:cBhvr>
                                      <p:tavLst>
                                        <p:tav tm="0" fmla="#ppt_y-sin(pi*$)/81">
                                          <p:val>
                                            <p:fltVal val="0"/>
                                          </p:val>
                                        </p:tav>
                                        <p:tav tm="100000">
                                          <p:val>
                                            <p:fltVal val="1"/>
                                          </p:val>
                                        </p:tav>
                                      </p:tavLst>
                                    </p:anim>
                                    <p:animScale>
                                      <p:cBhvr>
                                        <p:cTn id="246" dur="26">
                                          <p:stCondLst>
                                            <p:cond delay="650"/>
                                          </p:stCondLst>
                                        </p:cTn>
                                        <p:tgtEl>
                                          <p:spTgt spid="3">
                                            <p:txEl>
                                              <p:pRg st="30" end="30"/>
                                            </p:txEl>
                                          </p:spTgt>
                                        </p:tgtEl>
                                      </p:cBhvr>
                                      <p:to x="100000" y="60000"/>
                                    </p:animScale>
                                    <p:animScale>
                                      <p:cBhvr>
                                        <p:cTn id="247" dur="166" decel="50000">
                                          <p:stCondLst>
                                            <p:cond delay="676"/>
                                          </p:stCondLst>
                                        </p:cTn>
                                        <p:tgtEl>
                                          <p:spTgt spid="3">
                                            <p:txEl>
                                              <p:pRg st="30" end="30"/>
                                            </p:txEl>
                                          </p:spTgt>
                                        </p:tgtEl>
                                      </p:cBhvr>
                                      <p:to x="100000" y="100000"/>
                                    </p:animScale>
                                    <p:animScale>
                                      <p:cBhvr>
                                        <p:cTn id="248" dur="26">
                                          <p:stCondLst>
                                            <p:cond delay="1312"/>
                                          </p:stCondLst>
                                        </p:cTn>
                                        <p:tgtEl>
                                          <p:spTgt spid="3">
                                            <p:txEl>
                                              <p:pRg st="30" end="30"/>
                                            </p:txEl>
                                          </p:spTgt>
                                        </p:tgtEl>
                                      </p:cBhvr>
                                      <p:to x="100000" y="80000"/>
                                    </p:animScale>
                                    <p:animScale>
                                      <p:cBhvr>
                                        <p:cTn id="249" dur="166" decel="50000">
                                          <p:stCondLst>
                                            <p:cond delay="1338"/>
                                          </p:stCondLst>
                                        </p:cTn>
                                        <p:tgtEl>
                                          <p:spTgt spid="3">
                                            <p:txEl>
                                              <p:pRg st="30" end="30"/>
                                            </p:txEl>
                                          </p:spTgt>
                                        </p:tgtEl>
                                      </p:cBhvr>
                                      <p:to x="100000" y="100000"/>
                                    </p:animScale>
                                    <p:animScale>
                                      <p:cBhvr>
                                        <p:cTn id="250" dur="26">
                                          <p:stCondLst>
                                            <p:cond delay="1642"/>
                                          </p:stCondLst>
                                        </p:cTn>
                                        <p:tgtEl>
                                          <p:spTgt spid="3">
                                            <p:txEl>
                                              <p:pRg st="30" end="30"/>
                                            </p:txEl>
                                          </p:spTgt>
                                        </p:tgtEl>
                                      </p:cBhvr>
                                      <p:to x="100000" y="90000"/>
                                    </p:animScale>
                                    <p:animScale>
                                      <p:cBhvr>
                                        <p:cTn id="251" dur="166" decel="50000">
                                          <p:stCondLst>
                                            <p:cond delay="1668"/>
                                          </p:stCondLst>
                                        </p:cTn>
                                        <p:tgtEl>
                                          <p:spTgt spid="3">
                                            <p:txEl>
                                              <p:pRg st="30" end="30"/>
                                            </p:txEl>
                                          </p:spTgt>
                                        </p:tgtEl>
                                      </p:cBhvr>
                                      <p:to x="100000" y="100000"/>
                                    </p:animScale>
                                    <p:animScale>
                                      <p:cBhvr>
                                        <p:cTn id="252" dur="26">
                                          <p:stCondLst>
                                            <p:cond delay="1808"/>
                                          </p:stCondLst>
                                        </p:cTn>
                                        <p:tgtEl>
                                          <p:spTgt spid="3">
                                            <p:txEl>
                                              <p:pRg st="30" end="30"/>
                                            </p:txEl>
                                          </p:spTgt>
                                        </p:tgtEl>
                                      </p:cBhvr>
                                      <p:to x="100000" y="95000"/>
                                    </p:animScale>
                                    <p:animScale>
                                      <p:cBhvr>
                                        <p:cTn id="253" dur="166" decel="50000">
                                          <p:stCondLst>
                                            <p:cond delay="1834"/>
                                          </p:stCondLst>
                                        </p:cTn>
                                        <p:tgtEl>
                                          <p:spTgt spid="3">
                                            <p:txEl>
                                              <p:pRg st="30" end="30"/>
                                            </p:txEl>
                                          </p:spTgt>
                                        </p:tgtEl>
                                      </p:cBhvr>
                                      <p:to x="100000" y="100000"/>
                                    </p:animScale>
                                  </p:childTnLst>
                                </p:cTn>
                              </p:par>
                              <p:par>
                                <p:cTn id="254" presetID="26" presetClass="entr" presetSubtype="0" fill="hold" nodeType="withEffect">
                                  <p:stCondLst>
                                    <p:cond delay="0"/>
                                  </p:stCondLst>
                                  <p:childTnLst>
                                    <p:set>
                                      <p:cBhvr>
                                        <p:cTn id="255" dur="1" fill="hold">
                                          <p:stCondLst>
                                            <p:cond delay="0"/>
                                          </p:stCondLst>
                                        </p:cTn>
                                        <p:tgtEl>
                                          <p:spTgt spid="3">
                                            <p:txEl>
                                              <p:pRg st="31" end="31"/>
                                            </p:txEl>
                                          </p:spTgt>
                                        </p:tgtEl>
                                        <p:attrNameLst>
                                          <p:attrName>style.visibility</p:attrName>
                                        </p:attrNameLst>
                                      </p:cBhvr>
                                      <p:to>
                                        <p:strVal val="visible"/>
                                      </p:to>
                                    </p:set>
                                    <p:animEffect transition="in" filter="wipe(down)">
                                      <p:cBhvr>
                                        <p:cTn id="256" dur="580">
                                          <p:stCondLst>
                                            <p:cond delay="0"/>
                                          </p:stCondLst>
                                        </p:cTn>
                                        <p:tgtEl>
                                          <p:spTgt spid="3">
                                            <p:txEl>
                                              <p:pRg st="31" end="31"/>
                                            </p:txEl>
                                          </p:spTgt>
                                        </p:tgtEl>
                                      </p:cBhvr>
                                    </p:animEffect>
                                    <p:anim calcmode="lin" valueType="num">
                                      <p:cBhvr>
                                        <p:cTn id="257" dur="1822" tmFilter="0,0; 0.14,0.36; 0.43,0.73; 0.71,0.91; 1.0,1.0">
                                          <p:stCondLst>
                                            <p:cond delay="0"/>
                                          </p:stCondLst>
                                        </p:cTn>
                                        <p:tgtEl>
                                          <p:spTgt spid="3">
                                            <p:txEl>
                                              <p:pRg st="31" end="31"/>
                                            </p:txEl>
                                          </p:spTgt>
                                        </p:tgtEl>
                                        <p:attrNameLst>
                                          <p:attrName>ppt_x</p:attrName>
                                        </p:attrNameLst>
                                      </p:cBhvr>
                                      <p:tavLst>
                                        <p:tav tm="0">
                                          <p:val>
                                            <p:strVal val="#ppt_x-0.25"/>
                                          </p:val>
                                        </p:tav>
                                        <p:tav tm="100000">
                                          <p:val>
                                            <p:strVal val="#ppt_x"/>
                                          </p:val>
                                        </p:tav>
                                      </p:tavLst>
                                    </p:anim>
                                    <p:anim calcmode="lin" valueType="num">
                                      <p:cBhvr>
                                        <p:cTn id="258" dur="664" tmFilter="0.0,0.0; 0.25,0.07; 0.50,0.2; 0.75,0.467; 1.0,1.0">
                                          <p:stCondLst>
                                            <p:cond delay="0"/>
                                          </p:stCondLst>
                                        </p:cTn>
                                        <p:tgtEl>
                                          <p:spTgt spid="3">
                                            <p:txEl>
                                              <p:pRg st="31" end="31"/>
                                            </p:txEl>
                                          </p:spTgt>
                                        </p:tgtEl>
                                        <p:attrNameLst>
                                          <p:attrName>ppt_y</p:attrName>
                                        </p:attrNameLst>
                                      </p:cBhvr>
                                      <p:tavLst>
                                        <p:tav tm="0" fmla="#ppt_y-sin(pi*$)/3">
                                          <p:val>
                                            <p:fltVal val="0.5"/>
                                          </p:val>
                                        </p:tav>
                                        <p:tav tm="100000">
                                          <p:val>
                                            <p:fltVal val="1"/>
                                          </p:val>
                                        </p:tav>
                                      </p:tavLst>
                                    </p:anim>
                                    <p:anim calcmode="lin" valueType="num">
                                      <p:cBhvr>
                                        <p:cTn id="259" dur="664" tmFilter="0, 0; 0.125,0.2665; 0.25,0.4; 0.375,0.465; 0.5,0.5;  0.625,0.535; 0.75,0.6; 0.875,0.7335; 1,1">
                                          <p:stCondLst>
                                            <p:cond delay="664"/>
                                          </p:stCondLst>
                                        </p:cTn>
                                        <p:tgtEl>
                                          <p:spTgt spid="3">
                                            <p:txEl>
                                              <p:pRg st="31" end="31"/>
                                            </p:txEl>
                                          </p:spTgt>
                                        </p:tgtEl>
                                        <p:attrNameLst>
                                          <p:attrName>ppt_y</p:attrName>
                                        </p:attrNameLst>
                                      </p:cBhvr>
                                      <p:tavLst>
                                        <p:tav tm="0" fmla="#ppt_y-sin(pi*$)/9">
                                          <p:val>
                                            <p:fltVal val="0"/>
                                          </p:val>
                                        </p:tav>
                                        <p:tav tm="100000">
                                          <p:val>
                                            <p:fltVal val="1"/>
                                          </p:val>
                                        </p:tav>
                                      </p:tavLst>
                                    </p:anim>
                                    <p:anim calcmode="lin" valueType="num">
                                      <p:cBhvr>
                                        <p:cTn id="260" dur="332" tmFilter="0, 0; 0.125,0.2665; 0.25,0.4; 0.375,0.465; 0.5,0.5;  0.625,0.535; 0.75,0.6; 0.875,0.7335; 1,1">
                                          <p:stCondLst>
                                            <p:cond delay="1324"/>
                                          </p:stCondLst>
                                        </p:cTn>
                                        <p:tgtEl>
                                          <p:spTgt spid="3">
                                            <p:txEl>
                                              <p:pRg st="31" end="31"/>
                                            </p:txEl>
                                          </p:spTgt>
                                        </p:tgtEl>
                                        <p:attrNameLst>
                                          <p:attrName>ppt_y</p:attrName>
                                        </p:attrNameLst>
                                      </p:cBhvr>
                                      <p:tavLst>
                                        <p:tav tm="0" fmla="#ppt_y-sin(pi*$)/27">
                                          <p:val>
                                            <p:fltVal val="0"/>
                                          </p:val>
                                        </p:tav>
                                        <p:tav tm="100000">
                                          <p:val>
                                            <p:fltVal val="1"/>
                                          </p:val>
                                        </p:tav>
                                      </p:tavLst>
                                    </p:anim>
                                    <p:anim calcmode="lin" valueType="num">
                                      <p:cBhvr>
                                        <p:cTn id="261" dur="164" tmFilter="0, 0; 0.125,0.2665; 0.25,0.4; 0.375,0.465; 0.5,0.5;  0.625,0.535; 0.75,0.6; 0.875,0.7335; 1,1">
                                          <p:stCondLst>
                                            <p:cond delay="1656"/>
                                          </p:stCondLst>
                                        </p:cTn>
                                        <p:tgtEl>
                                          <p:spTgt spid="3">
                                            <p:txEl>
                                              <p:pRg st="31" end="31"/>
                                            </p:txEl>
                                          </p:spTgt>
                                        </p:tgtEl>
                                        <p:attrNameLst>
                                          <p:attrName>ppt_y</p:attrName>
                                        </p:attrNameLst>
                                      </p:cBhvr>
                                      <p:tavLst>
                                        <p:tav tm="0" fmla="#ppt_y-sin(pi*$)/81">
                                          <p:val>
                                            <p:fltVal val="0"/>
                                          </p:val>
                                        </p:tav>
                                        <p:tav tm="100000">
                                          <p:val>
                                            <p:fltVal val="1"/>
                                          </p:val>
                                        </p:tav>
                                      </p:tavLst>
                                    </p:anim>
                                    <p:animScale>
                                      <p:cBhvr>
                                        <p:cTn id="262" dur="26">
                                          <p:stCondLst>
                                            <p:cond delay="650"/>
                                          </p:stCondLst>
                                        </p:cTn>
                                        <p:tgtEl>
                                          <p:spTgt spid="3">
                                            <p:txEl>
                                              <p:pRg st="31" end="31"/>
                                            </p:txEl>
                                          </p:spTgt>
                                        </p:tgtEl>
                                      </p:cBhvr>
                                      <p:to x="100000" y="60000"/>
                                    </p:animScale>
                                    <p:animScale>
                                      <p:cBhvr>
                                        <p:cTn id="263" dur="166" decel="50000">
                                          <p:stCondLst>
                                            <p:cond delay="676"/>
                                          </p:stCondLst>
                                        </p:cTn>
                                        <p:tgtEl>
                                          <p:spTgt spid="3">
                                            <p:txEl>
                                              <p:pRg st="31" end="31"/>
                                            </p:txEl>
                                          </p:spTgt>
                                        </p:tgtEl>
                                      </p:cBhvr>
                                      <p:to x="100000" y="100000"/>
                                    </p:animScale>
                                    <p:animScale>
                                      <p:cBhvr>
                                        <p:cTn id="264" dur="26">
                                          <p:stCondLst>
                                            <p:cond delay="1312"/>
                                          </p:stCondLst>
                                        </p:cTn>
                                        <p:tgtEl>
                                          <p:spTgt spid="3">
                                            <p:txEl>
                                              <p:pRg st="31" end="31"/>
                                            </p:txEl>
                                          </p:spTgt>
                                        </p:tgtEl>
                                      </p:cBhvr>
                                      <p:to x="100000" y="80000"/>
                                    </p:animScale>
                                    <p:animScale>
                                      <p:cBhvr>
                                        <p:cTn id="265" dur="166" decel="50000">
                                          <p:stCondLst>
                                            <p:cond delay="1338"/>
                                          </p:stCondLst>
                                        </p:cTn>
                                        <p:tgtEl>
                                          <p:spTgt spid="3">
                                            <p:txEl>
                                              <p:pRg st="31" end="31"/>
                                            </p:txEl>
                                          </p:spTgt>
                                        </p:tgtEl>
                                      </p:cBhvr>
                                      <p:to x="100000" y="100000"/>
                                    </p:animScale>
                                    <p:animScale>
                                      <p:cBhvr>
                                        <p:cTn id="266" dur="26">
                                          <p:stCondLst>
                                            <p:cond delay="1642"/>
                                          </p:stCondLst>
                                        </p:cTn>
                                        <p:tgtEl>
                                          <p:spTgt spid="3">
                                            <p:txEl>
                                              <p:pRg st="31" end="31"/>
                                            </p:txEl>
                                          </p:spTgt>
                                        </p:tgtEl>
                                      </p:cBhvr>
                                      <p:to x="100000" y="90000"/>
                                    </p:animScale>
                                    <p:animScale>
                                      <p:cBhvr>
                                        <p:cTn id="267" dur="166" decel="50000">
                                          <p:stCondLst>
                                            <p:cond delay="1668"/>
                                          </p:stCondLst>
                                        </p:cTn>
                                        <p:tgtEl>
                                          <p:spTgt spid="3">
                                            <p:txEl>
                                              <p:pRg st="31" end="31"/>
                                            </p:txEl>
                                          </p:spTgt>
                                        </p:tgtEl>
                                      </p:cBhvr>
                                      <p:to x="100000" y="100000"/>
                                    </p:animScale>
                                    <p:animScale>
                                      <p:cBhvr>
                                        <p:cTn id="268" dur="26">
                                          <p:stCondLst>
                                            <p:cond delay="1808"/>
                                          </p:stCondLst>
                                        </p:cTn>
                                        <p:tgtEl>
                                          <p:spTgt spid="3">
                                            <p:txEl>
                                              <p:pRg st="31" end="31"/>
                                            </p:txEl>
                                          </p:spTgt>
                                        </p:tgtEl>
                                      </p:cBhvr>
                                      <p:to x="100000" y="95000"/>
                                    </p:animScale>
                                    <p:animScale>
                                      <p:cBhvr>
                                        <p:cTn id="269" dur="166" decel="50000">
                                          <p:stCondLst>
                                            <p:cond delay="1834"/>
                                          </p:stCondLst>
                                        </p:cTn>
                                        <p:tgtEl>
                                          <p:spTgt spid="3">
                                            <p:txEl>
                                              <p:pRg st="31" end="31"/>
                                            </p:txEl>
                                          </p:spTgt>
                                        </p:tgtEl>
                                      </p:cBhvr>
                                      <p:to x="100000" y="100000"/>
                                    </p:animScale>
                                  </p:childTnLst>
                                </p:cTn>
                              </p:par>
                              <p:par>
                                <p:cTn id="270" presetID="26" presetClass="entr" presetSubtype="0" fill="hold" nodeType="withEffect">
                                  <p:stCondLst>
                                    <p:cond delay="0"/>
                                  </p:stCondLst>
                                  <p:childTnLst>
                                    <p:set>
                                      <p:cBhvr>
                                        <p:cTn id="271" dur="1" fill="hold">
                                          <p:stCondLst>
                                            <p:cond delay="0"/>
                                          </p:stCondLst>
                                        </p:cTn>
                                        <p:tgtEl>
                                          <p:spTgt spid="3">
                                            <p:txEl>
                                              <p:pRg st="32" end="32"/>
                                            </p:txEl>
                                          </p:spTgt>
                                        </p:tgtEl>
                                        <p:attrNameLst>
                                          <p:attrName>style.visibility</p:attrName>
                                        </p:attrNameLst>
                                      </p:cBhvr>
                                      <p:to>
                                        <p:strVal val="visible"/>
                                      </p:to>
                                    </p:set>
                                    <p:animEffect transition="in" filter="wipe(down)">
                                      <p:cBhvr>
                                        <p:cTn id="272" dur="580">
                                          <p:stCondLst>
                                            <p:cond delay="0"/>
                                          </p:stCondLst>
                                        </p:cTn>
                                        <p:tgtEl>
                                          <p:spTgt spid="3">
                                            <p:txEl>
                                              <p:pRg st="32" end="32"/>
                                            </p:txEl>
                                          </p:spTgt>
                                        </p:tgtEl>
                                      </p:cBhvr>
                                    </p:animEffect>
                                    <p:anim calcmode="lin" valueType="num">
                                      <p:cBhvr>
                                        <p:cTn id="273" dur="1822" tmFilter="0,0; 0.14,0.36; 0.43,0.73; 0.71,0.91; 1.0,1.0">
                                          <p:stCondLst>
                                            <p:cond delay="0"/>
                                          </p:stCondLst>
                                        </p:cTn>
                                        <p:tgtEl>
                                          <p:spTgt spid="3">
                                            <p:txEl>
                                              <p:pRg st="32" end="32"/>
                                            </p:txEl>
                                          </p:spTgt>
                                        </p:tgtEl>
                                        <p:attrNameLst>
                                          <p:attrName>ppt_x</p:attrName>
                                        </p:attrNameLst>
                                      </p:cBhvr>
                                      <p:tavLst>
                                        <p:tav tm="0">
                                          <p:val>
                                            <p:strVal val="#ppt_x-0.25"/>
                                          </p:val>
                                        </p:tav>
                                        <p:tav tm="100000">
                                          <p:val>
                                            <p:strVal val="#ppt_x"/>
                                          </p:val>
                                        </p:tav>
                                      </p:tavLst>
                                    </p:anim>
                                    <p:anim calcmode="lin" valueType="num">
                                      <p:cBhvr>
                                        <p:cTn id="274" dur="664" tmFilter="0.0,0.0; 0.25,0.07; 0.50,0.2; 0.75,0.467; 1.0,1.0">
                                          <p:stCondLst>
                                            <p:cond delay="0"/>
                                          </p:stCondLst>
                                        </p:cTn>
                                        <p:tgtEl>
                                          <p:spTgt spid="3">
                                            <p:txEl>
                                              <p:pRg st="32" end="32"/>
                                            </p:txEl>
                                          </p:spTgt>
                                        </p:tgtEl>
                                        <p:attrNameLst>
                                          <p:attrName>ppt_y</p:attrName>
                                        </p:attrNameLst>
                                      </p:cBhvr>
                                      <p:tavLst>
                                        <p:tav tm="0" fmla="#ppt_y-sin(pi*$)/3">
                                          <p:val>
                                            <p:fltVal val="0.5"/>
                                          </p:val>
                                        </p:tav>
                                        <p:tav tm="100000">
                                          <p:val>
                                            <p:fltVal val="1"/>
                                          </p:val>
                                        </p:tav>
                                      </p:tavLst>
                                    </p:anim>
                                    <p:anim calcmode="lin" valueType="num">
                                      <p:cBhvr>
                                        <p:cTn id="275" dur="664" tmFilter="0, 0; 0.125,0.2665; 0.25,0.4; 0.375,0.465; 0.5,0.5;  0.625,0.535; 0.75,0.6; 0.875,0.7335; 1,1">
                                          <p:stCondLst>
                                            <p:cond delay="664"/>
                                          </p:stCondLst>
                                        </p:cTn>
                                        <p:tgtEl>
                                          <p:spTgt spid="3">
                                            <p:txEl>
                                              <p:pRg st="32" end="32"/>
                                            </p:txEl>
                                          </p:spTgt>
                                        </p:tgtEl>
                                        <p:attrNameLst>
                                          <p:attrName>ppt_y</p:attrName>
                                        </p:attrNameLst>
                                      </p:cBhvr>
                                      <p:tavLst>
                                        <p:tav tm="0" fmla="#ppt_y-sin(pi*$)/9">
                                          <p:val>
                                            <p:fltVal val="0"/>
                                          </p:val>
                                        </p:tav>
                                        <p:tav tm="100000">
                                          <p:val>
                                            <p:fltVal val="1"/>
                                          </p:val>
                                        </p:tav>
                                      </p:tavLst>
                                    </p:anim>
                                    <p:anim calcmode="lin" valueType="num">
                                      <p:cBhvr>
                                        <p:cTn id="276" dur="332" tmFilter="0, 0; 0.125,0.2665; 0.25,0.4; 0.375,0.465; 0.5,0.5;  0.625,0.535; 0.75,0.6; 0.875,0.7335; 1,1">
                                          <p:stCondLst>
                                            <p:cond delay="1324"/>
                                          </p:stCondLst>
                                        </p:cTn>
                                        <p:tgtEl>
                                          <p:spTgt spid="3">
                                            <p:txEl>
                                              <p:pRg st="32" end="32"/>
                                            </p:txEl>
                                          </p:spTgt>
                                        </p:tgtEl>
                                        <p:attrNameLst>
                                          <p:attrName>ppt_y</p:attrName>
                                        </p:attrNameLst>
                                      </p:cBhvr>
                                      <p:tavLst>
                                        <p:tav tm="0" fmla="#ppt_y-sin(pi*$)/27">
                                          <p:val>
                                            <p:fltVal val="0"/>
                                          </p:val>
                                        </p:tav>
                                        <p:tav tm="100000">
                                          <p:val>
                                            <p:fltVal val="1"/>
                                          </p:val>
                                        </p:tav>
                                      </p:tavLst>
                                    </p:anim>
                                    <p:anim calcmode="lin" valueType="num">
                                      <p:cBhvr>
                                        <p:cTn id="277" dur="164" tmFilter="0, 0; 0.125,0.2665; 0.25,0.4; 0.375,0.465; 0.5,0.5;  0.625,0.535; 0.75,0.6; 0.875,0.7335; 1,1">
                                          <p:stCondLst>
                                            <p:cond delay="1656"/>
                                          </p:stCondLst>
                                        </p:cTn>
                                        <p:tgtEl>
                                          <p:spTgt spid="3">
                                            <p:txEl>
                                              <p:pRg st="32" end="32"/>
                                            </p:txEl>
                                          </p:spTgt>
                                        </p:tgtEl>
                                        <p:attrNameLst>
                                          <p:attrName>ppt_y</p:attrName>
                                        </p:attrNameLst>
                                      </p:cBhvr>
                                      <p:tavLst>
                                        <p:tav tm="0" fmla="#ppt_y-sin(pi*$)/81">
                                          <p:val>
                                            <p:fltVal val="0"/>
                                          </p:val>
                                        </p:tav>
                                        <p:tav tm="100000">
                                          <p:val>
                                            <p:fltVal val="1"/>
                                          </p:val>
                                        </p:tav>
                                      </p:tavLst>
                                    </p:anim>
                                    <p:animScale>
                                      <p:cBhvr>
                                        <p:cTn id="278" dur="26">
                                          <p:stCondLst>
                                            <p:cond delay="650"/>
                                          </p:stCondLst>
                                        </p:cTn>
                                        <p:tgtEl>
                                          <p:spTgt spid="3">
                                            <p:txEl>
                                              <p:pRg st="32" end="32"/>
                                            </p:txEl>
                                          </p:spTgt>
                                        </p:tgtEl>
                                      </p:cBhvr>
                                      <p:to x="100000" y="60000"/>
                                    </p:animScale>
                                    <p:animScale>
                                      <p:cBhvr>
                                        <p:cTn id="279" dur="166" decel="50000">
                                          <p:stCondLst>
                                            <p:cond delay="676"/>
                                          </p:stCondLst>
                                        </p:cTn>
                                        <p:tgtEl>
                                          <p:spTgt spid="3">
                                            <p:txEl>
                                              <p:pRg st="32" end="32"/>
                                            </p:txEl>
                                          </p:spTgt>
                                        </p:tgtEl>
                                      </p:cBhvr>
                                      <p:to x="100000" y="100000"/>
                                    </p:animScale>
                                    <p:animScale>
                                      <p:cBhvr>
                                        <p:cTn id="280" dur="26">
                                          <p:stCondLst>
                                            <p:cond delay="1312"/>
                                          </p:stCondLst>
                                        </p:cTn>
                                        <p:tgtEl>
                                          <p:spTgt spid="3">
                                            <p:txEl>
                                              <p:pRg st="32" end="32"/>
                                            </p:txEl>
                                          </p:spTgt>
                                        </p:tgtEl>
                                      </p:cBhvr>
                                      <p:to x="100000" y="80000"/>
                                    </p:animScale>
                                    <p:animScale>
                                      <p:cBhvr>
                                        <p:cTn id="281" dur="166" decel="50000">
                                          <p:stCondLst>
                                            <p:cond delay="1338"/>
                                          </p:stCondLst>
                                        </p:cTn>
                                        <p:tgtEl>
                                          <p:spTgt spid="3">
                                            <p:txEl>
                                              <p:pRg st="32" end="32"/>
                                            </p:txEl>
                                          </p:spTgt>
                                        </p:tgtEl>
                                      </p:cBhvr>
                                      <p:to x="100000" y="100000"/>
                                    </p:animScale>
                                    <p:animScale>
                                      <p:cBhvr>
                                        <p:cTn id="282" dur="26">
                                          <p:stCondLst>
                                            <p:cond delay="1642"/>
                                          </p:stCondLst>
                                        </p:cTn>
                                        <p:tgtEl>
                                          <p:spTgt spid="3">
                                            <p:txEl>
                                              <p:pRg st="32" end="32"/>
                                            </p:txEl>
                                          </p:spTgt>
                                        </p:tgtEl>
                                      </p:cBhvr>
                                      <p:to x="100000" y="90000"/>
                                    </p:animScale>
                                    <p:animScale>
                                      <p:cBhvr>
                                        <p:cTn id="283" dur="166" decel="50000">
                                          <p:stCondLst>
                                            <p:cond delay="1668"/>
                                          </p:stCondLst>
                                        </p:cTn>
                                        <p:tgtEl>
                                          <p:spTgt spid="3">
                                            <p:txEl>
                                              <p:pRg st="32" end="32"/>
                                            </p:txEl>
                                          </p:spTgt>
                                        </p:tgtEl>
                                      </p:cBhvr>
                                      <p:to x="100000" y="100000"/>
                                    </p:animScale>
                                    <p:animScale>
                                      <p:cBhvr>
                                        <p:cTn id="284" dur="26">
                                          <p:stCondLst>
                                            <p:cond delay="1808"/>
                                          </p:stCondLst>
                                        </p:cTn>
                                        <p:tgtEl>
                                          <p:spTgt spid="3">
                                            <p:txEl>
                                              <p:pRg st="32" end="32"/>
                                            </p:txEl>
                                          </p:spTgt>
                                        </p:tgtEl>
                                      </p:cBhvr>
                                      <p:to x="100000" y="95000"/>
                                    </p:animScale>
                                    <p:animScale>
                                      <p:cBhvr>
                                        <p:cTn id="285" dur="166" decel="50000">
                                          <p:stCondLst>
                                            <p:cond delay="1834"/>
                                          </p:stCondLst>
                                        </p:cTn>
                                        <p:tgtEl>
                                          <p:spTgt spid="3">
                                            <p:txEl>
                                              <p:pRg st="32" end="32"/>
                                            </p:txEl>
                                          </p:spTgt>
                                        </p:tgtEl>
                                      </p:cBhvr>
                                      <p:to x="100000" y="100000"/>
                                    </p:animScale>
                                  </p:childTnLst>
                                </p:cTn>
                              </p:par>
                            </p:childTnLst>
                          </p:cTn>
                        </p:par>
                      </p:childTnLst>
                    </p:cTn>
                  </p:par>
                  <p:par>
                    <p:cTn id="286" fill="hold">
                      <p:stCondLst>
                        <p:cond delay="indefinite"/>
                      </p:stCondLst>
                      <p:childTnLst>
                        <p:par>
                          <p:cTn id="287" fill="hold">
                            <p:stCondLst>
                              <p:cond delay="0"/>
                            </p:stCondLst>
                            <p:childTnLst>
                              <p:par>
                                <p:cTn id="288" presetID="2" presetClass="entr" presetSubtype="4" fill="hold" nodeType="clickEffect">
                                  <p:stCondLst>
                                    <p:cond delay="0"/>
                                  </p:stCondLst>
                                  <p:childTnLst>
                                    <p:set>
                                      <p:cBhvr>
                                        <p:cTn id="289" dur="1" fill="hold">
                                          <p:stCondLst>
                                            <p:cond delay="0"/>
                                          </p:stCondLst>
                                        </p:cTn>
                                        <p:tgtEl>
                                          <p:spTgt spid="3">
                                            <p:txEl>
                                              <p:pRg st="33" end="33"/>
                                            </p:txEl>
                                          </p:spTgt>
                                        </p:tgtEl>
                                        <p:attrNameLst>
                                          <p:attrName>style.visibility</p:attrName>
                                        </p:attrNameLst>
                                      </p:cBhvr>
                                      <p:to>
                                        <p:strVal val="visible"/>
                                      </p:to>
                                    </p:set>
                                    <p:anim calcmode="lin" valueType="num">
                                      <p:cBhvr additive="base">
                                        <p:cTn id="290" dur="500" fill="hold"/>
                                        <p:tgtEl>
                                          <p:spTgt spid="3">
                                            <p:txEl>
                                              <p:pRg st="33" end="33"/>
                                            </p:txEl>
                                          </p:spTgt>
                                        </p:tgtEl>
                                        <p:attrNameLst>
                                          <p:attrName>ppt_x</p:attrName>
                                        </p:attrNameLst>
                                      </p:cBhvr>
                                      <p:tavLst>
                                        <p:tav tm="0">
                                          <p:val>
                                            <p:strVal val="#ppt_x"/>
                                          </p:val>
                                        </p:tav>
                                        <p:tav tm="100000">
                                          <p:val>
                                            <p:strVal val="#ppt_x"/>
                                          </p:val>
                                        </p:tav>
                                      </p:tavLst>
                                    </p:anim>
                                    <p:anim calcmode="lin" valueType="num">
                                      <p:cBhvr additive="base">
                                        <p:cTn id="291" dur="500" fill="hold"/>
                                        <p:tgtEl>
                                          <p:spTgt spid="3">
                                            <p:txEl>
                                              <p:pRg st="33" end="33"/>
                                            </p:txEl>
                                          </p:spTgt>
                                        </p:tgtEl>
                                        <p:attrNameLst>
                                          <p:attrName>ppt_y</p:attrName>
                                        </p:attrNameLst>
                                      </p:cBhvr>
                                      <p:tavLst>
                                        <p:tav tm="0">
                                          <p:val>
                                            <p:strVal val="1+#ppt_h/2"/>
                                          </p:val>
                                        </p:tav>
                                        <p:tav tm="100000">
                                          <p:val>
                                            <p:strVal val="#ppt_y"/>
                                          </p:val>
                                        </p:tav>
                                      </p:tavLst>
                                    </p:anim>
                                  </p:childTnLst>
                                </p:cTn>
                              </p:par>
                              <p:par>
                                <p:cTn id="292" presetID="2" presetClass="entr" presetSubtype="4" fill="hold" nodeType="withEffect">
                                  <p:stCondLst>
                                    <p:cond delay="0"/>
                                  </p:stCondLst>
                                  <p:childTnLst>
                                    <p:set>
                                      <p:cBhvr>
                                        <p:cTn id="293" dur="1" fill="hold">
                                          <p:stCondLst>
                                            <p:cond delay="0"/>
                                          </p:stCondLst>
                                        </p:cTn>
                                        <p:tgtEl>
                                          <p:spTgt spid="3">
                                            <p:txEl>
                                              <p:pRg st="34" end="34"/>
                                            </p:txEl>
                                          </p:spTgt>
                                        </p:tgtEl>
                                        <p:attrNameLst>
                                          <p:attrName>style.visibility</p:attrName>
                                        </p:attrNameLst>
                                      </p:cBhvr>
                                      <p:to>
                                        <p:strVal val="visible"/>
                                      </p:to>
                                    </p:set>
                                    <p:anim calcmode="lin" valueType="num">
                                      <p:cBhvr additive="base">
                                        <p:cTn id="294" dur="500" fill="hold"/>
                                        <p:tgtEl>
                                          <p:spTgt spid="3">
                                            <p:txEl>
                                              <p:pRg st="34" end="34"/>
                                            </p:txEl>
                                          </p:spTgt>
                                        </p:tgtEl>
                                        <p:attrNameLst>
                                          <p:attrName>ppt_x</p:attrName>
                                        </p:attrNameLst>
                                      </p:cBhvr>
                                      <p:tavLst>
                                        <p:tav tm="0">
                                          <p:val>
                                            <p:strVal val="#ppt_x"/>
                                          </p:val>
                                        </p:tav>
                                        <p:tav tm="100000">
                                          <p:val>
                                            <p:strVal val="#ppt_x"/>
                                          </p:val>
                                        </p:tav>
                                      </p:tavLst>
                                    </p:anim>
                                    <p:anim calcmode="lin" valueType="num">
                                      <p:cBhvr additive="base">
                                        <p:cTn id="295" dur="500" fill="hold"/>
                                        <p:tgtEl>
                                          <p:spTgt spid="3">
                                            <p:txEl>
                                              <p:pRg st="34" end="34"/>
                                            </p:txEl>
                                          </p:spTgt>
                                        </p:tgtEl>
                                        <p:attrNameLst>
                                          <p:attrName>ppt_y</p:attrName>
                                        </p:attrNameLst>
                                      </p:cBhvr>
                                      <p:tavLst>
                                        <p:tav tm="0">
                                          <p:val>
                                            <p:strVal val="1+#ppt_h/2"/>
                                          </p:val>
                                        </p:tav>
                                        <p:tav tm="100000">
                                          <p:val>
                                            <p:strVal val="#ppt_y"/>
                                          </p:val>
                                        </p:tav>
                                      </p:tavLst>
                                    </p:anim>
                                  </p:childTnLst>
                                </p:cTn>
                              </p:par>
                              <p:par>
                                <p:cTn id="296" presetID="2" presetClass="entr" presetSubtype="4" fill="hold" nodeType="withEffect">
                                  <p:stCondLst>
                                    <p:cond delay="0"/>
                                  </p:stCondLst>
                                  <p:childTnLst>
                                    <p:set>
                                      <p:cBhvr>
                                        <p:cTn id="297" dur="1" fill="hold">
                                          <p:stCondLst>
                                            <p:cond delay="0"/>
                                          </p:stCondLst>
                                        </p:cTn>
                                        <p:tgtEl>
                                          <p:spTgt spid="3">
                                            <p:txEl>
                                              <p:pRg st="35" end="35"/>
                                            </p:txEl>
                                          </p:spTgt>
                                        </p:tgtEl>
                                        <p:attrNameLst>
                                          <p:attrName>style.visibility</p:attrName>
                                        </p:attrNameLst>
                                      </p:cBhvr>
                                      <p:to>
                                        <p:strVal val="visible"/>
                                      </p:to>
                                    </p:set>
                                    <p:anim calcmode="lin" valueType="num">
                                      <p:cBhvr additive="base">
                                        <p:cTn id="298" dur="500" fill="hold"/>
                                        <p:tgtEl>
                                          <p:spTgt spid="3">
                                            <p:txEl>
                                              <p:pRg st="35" end="35"/>
                                            </p:txEl>
                                          </p:spTgt>
                                        </p:tgtEl>
                                        <p:attrNameLst>
                                          <p:attrName>ppt_x</p:attrName>
                                        </p:attrNameLst>
                                      </p:cBhvr>
                                      <p:tavLst>
                                        <p:tav tm="0">
                                          <p:val>
                                            <p:strVal val="#ppt_x"/>
                                          </p:val>
                                        </p:tav>
                                        <p:tav tm="100000">
                                          <p:val>
                                            <p:strVal val="#ppt_x"/>
                                          </p:val>
                                        </p:tav>
                                      </p:tavLst>
                                    </p:anim>
                                    <p:anim calcmode="lin" valueType="num">
                                      <p:cBhvr additive="base">
                                        <p:cTn id="299" dur="500" fill="hold"/>
                                        <p:tgtEl>
                                          <p:spTgt spid="3">
                                            <p:txEl>
                                              <p:pRg st="35" end="3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a:xfrm>
            <a:off x="395536" y="548680"/>
            <a:ext cx="8291264" cy="576064"/>
          </a:xfrm>
        </p:spPr>
        <p:txBody>
          <a:bodyPr>
            <a:normAutofit fontScale="90000"/>
          </a:bodyPr>
          <a:lstStyle/>
          <a:p>
            <a:r>
              <a:rPr lang="tr-TR" sz="3600" dirty="0">
                <a:solidFill>
                  <a:srgbClr val="FFC000"/>
                </a:solidFill>
              </a:rPr>
              <a:t>Doğruluk Tablosundan Lojik İfadelerin Çıkarımı</a:t>
            </a:r>
          </a:p>
        </p:txBody>
      </p:sp>
      <p:sp>
        <p:nvSpPr>
          <p:cNvPr id="4" name="İçerik Yer Tutucusu 3">
            <a:extLst>
              <a:ext uri="{FF2B5EF4-FFF2-40B4-BE49-F238E27FC236}">
                <a16:creationId xmlns:a16="http://schemas.microsoft.com/office/drawing/2014/main" id="{611E7F12-C9F1-5748-486C-1B1127135D83}"/>
              </a:ext>
            </a:extLst>
          </p:cNvPr>
          <p:cNvSpPr>
            <a:spLocks noGrp="1"/>
          </p:cNvSpPr>
          <p:nvPr>
            <p:ph idx="1"/>
          </p:nvPr>
        </p:nvSpPr>
        <p:spPr/>
        <p:txBody>
          <a:bodyPr/>
          <a:lstStyle/>
          <a:p>
            <a:endParaRPr lang="tr-TR" dirty="0"/>
          </a:p>
        </p:txBody>
      </p:sp>
      <p:pic>
        <p:nvPicPr>
          <p:cNvPr id="6" name="Resim 5">
            <a:extLst>
              <a:ext uri="{FF2B5EF4-FFF2-40B4-BE49-F238E27FC236}">
                <a16:creationId xmlns:a16="http://schemas.microsoft.com/office/drawing/2014/main" id="{43741582-6154-9426-988F-7FAEF0722121}"/>
              </a:ext>
            </a:extLst>
          </p:cNvPr>
          <p:cNvPicPr>
            <a:picLocks noChangeAspect="1"/>
          </p:cNvPicPr>
          <p:nvPr/>
        </p:nvPicPr>
        <p:blipFill>
          <a:blip r:embed="rId2"/>
          <a:stretch>
            <a:fillRect/>
          </a:stretch>
        </p:blipFill>
        <p:spPr>
          <a:xfrm>
            <a:off x="35496" y="2924944"/>
            <a:ext cx="9077509" cy="1416977"/>
          </a:xfrm>
          <a:prstGeom prst="rect">
            <a:avLst/>
          </a:prstGeom>
        </p:spPr>
      </p:pic>
    </p:spTree>
    <p:extLst>
      <p:ext uri="{BB962C8B-B14F-4D97-AF65-F5344CB8AC3E}">
        <p14:creationId xmlns:p14="http://schemas.microsoft.com/office/powerpoint/2010/main" val="169442516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5 İçerik Yer Tutucusu"/>
          <p:cNvGraphicFramePr>
            <a:graphicFrameLocks noGrp="1"/>
          </p:cNvGraphicFramePr>
          <p:nvPr>
            <p:ph idx="1"/>
          </p:nvPr>
        </p:nvGraphicFramePr>
        <p:xfrm>
          <a:off x="1907704" y="1268760"/>
          <a:ext cx="5544616" cy="1828800"/>
        </p:xfrm>
        <a:graphic>
          <a:graphicData uri="http://schemas.openxmlformats.org/drawingml/2006/table">
            <a:tbl>
              <a:tblPr firstRow="1" bandRow="1">
                <a:tableStyleId>{5C22544A-7EE6-4342-B048-85BDC9FD1C3A}</a:tableStyleId>
              </a:tblPr>
              <a:tblGrid>
                <a:gridCol w="693077">
                  <a:extLst>
                    <a:ext uri="{9D8B030D-6E8A-4147-A177-3AD203B41FA5}">
                      <a16:colId xmlns:a16="http://schemas.microsoft.com/office/drawing/2014/main" val="20000"/>
                    </a:ext>
                  </a:extLst>
                </a:gridCol>
                <a:gridCol w="693077">
                  <a:extLst>
                    <a:ext uri="{9D8B030D-6E8A-4147-A177-3AD203B41FA5}">
                      <a16:colId xmlns:a16="http://schemas.microsoft.com/office/drawing/2014/main" val="20001"/>
                    </a:ext>
                  </a:extLst>
                </a:gridCol>
                <a:gridCol w="1386154">
                  <a:extLst>
                    <a:ext uri="{9D8B030D-6E8A-4147-A177-3AD203B41FA5}">
                      <a16:colId xmlns:a16="http://schemas.microsoft.com/office/drawing/2014/main" val="20002"/>
                    </a:ext>
                  </a:extLst>
                </a:gridCol>
                <a:gridCol w="1386154">
                  <a:extLst>
                    <a:ext uri="{9D8B030D-6E8A-4147-A177-3AD203B41FA5}">
                      <a16:colId xmlns:a16="http://schemas.microsoft.com/office/drawing/2014/main" val="20003"/>
                    </a:ext>
                  </a:extLst>
                </a:gridCol>
                <a:gridCol w="1386154">
                  <a:extLst>
                    <a:ext uri="{9D8B030D-6E8A-4147-A177-3AD203B41FA5}">
                      <a16:colId xmlns:a16="http://schemas.microsoft.com/office/drawing/2014/main" val="20004"/>
                    </a:ext>
                  </a:extLst>
                </a:gridCol>
              </a:tblGrid>
              <a:tr h="273630">
                <a:tc>
                  <a:txBody>
                    <a:bodyPr/>
                    <a:lstStyle/>
                    <a:p>
                      <a:pPr algn="ctr"/>
                      <a:r>
                        <a:rPr lang="tr-TR" dirty="0">
                          <a:solidFill>
                            <a:schemeClr val="tx1"/>
                          </a:solidFill>
                        </a:rPr>
                        <a:t>X</a:t>
                      </a:r>
                    </a:p>
                  </a:txBody>
                  <a:tcPr/>
                </a:tc>
                <a:tc>
                  <a:txBody>
                    <a:bodyPr/>
                    <a:lstStyle/>
                    <a:p>
                      <a:pPr algn="ctr"/>
                      <a:r>
                        <a:rPr lang="tr-TR" dirty="0">
                          <a:solidFill>
                            <a:schemeClr val="tx1"/>
                          </a:solidFill>
                        </a:rPr>
                        <a:t>Y</a:t>
                      </a:r>
                    </a:p>
                  </a:txBody>
                  <a:tcPr/>
                </a:tc>
                <a:tc>
                  <a:txBody>
                    <a:bodyPr/>
                    <a:lstStyle/>
                    <a:p>
                      <a:pPr algn="ctr"/>
                      <a:r>
                        <a:rPr lang="tr-TR" dirty="0">
                          <a:solidFill>
                            <a:schemeClr val="tx1"/>
                          </a:solidFill>
                        </a:rPr>
                        <a:t>X.Y(VE)</a:t>
                      </a:r>
                    </a:p>
                  </a:txBody>
                  <a:tcPr/>
                </a:tc>
                <a:tc>
                  <a:txBody>
                    <a:bodyPr/>
                    <a:lstStyle/>
                    <a:p>
                      <a:pPr algn="ctr"/>
                      <a:r>
                        <a:rPr lang="tr-TR" dirty="0">
                          <a:solidFill>
                            <a:schemeClr val="tx1"/>
                          </a:solidFill>
                        </a:rPr>
                        <a:t>X+Y(VEYA)</a:t>
                      </a:r>
                    </a:p>
                  </a:txBody>
                  <a:tcPr/>
                </a:tc>
                <a:tc>
                  <a:txBody>
                    <a:bodyPr/>
                    <a:lstStyle/>
                    <a:p>
                      <a:pPr algn="ctr"/>
                      <a:r>
                        <a:rPr lang="tr-TR" dirty="0">
                          <a:solidFill>
                            <a:schemeClr val="tx1"/>
                          </a:solidFill>
                        </a:rPr>
                        <a:t>X`</a:t>
                      </a:r>
                      <a:r>
                        <a:rPr lang="tr-TR" baseline="0" dirty="0">
                          <a:solidFill>
                            <a:schemeClr val="tx1"/>
                          </a:solidFill>
                        </a:rPr>
                        <a:t> (DEĞİL)</a:t>
                      </a:r>
                      <a:endParaRPr lang="tr-TR" dirty="0">
                        <a:solidFill>
                          <a:schemeClr val="tx1"/>
                        </a:solidFill>
                      </a:endParaRPr>
                    </a:p>
                  </a:txBody>
                  <a:tcPr/>
                </a:tc>
                <a:extLst>
                  <a:ext uri="{0D108BD9-81ED-4DB2-BD59-A6C34878D82A}">
                    <a16:rowId xmlns:a16="http://schemas.microsoft.com/office/drawing/2014/main" val="10000"/>
                  </a:ext>
                </a:extLst>
              </a:tr>
              <a:tr h="273630">
                <a:tc>
                  <a:txBody>
                    <a:bodyPr/>
                    <a:lstStyle/>
                    <a:p>
                      <a:pPr algn="ctr"/>
                      <a:r>
                        <a:rPr lang="tr-TR" dirty="0">
                          <a:latin typeface="Arial" pitchFamily="34" charset="0"/>
                          <a:cs typeface="Arial" pitchFamily="34" charset="0"/>
                        </a:rPr>
                        <a:t>0</a:t>
                      </a:r>
                    </a:p>
                  </a:txBody>
                  <a:tcPr/>
                </a:tc>
                <a:tc>
                  <a:txBody>
                    <a:bodyPr/>
                    <a:lstStyle/>
                    <a:p>
                      <a:pPr algn="ctr"/>
                      <a:r>
                        <a:rPr lang="tr-TR" dirty="0">
                          <a:latin typeface="Arial" pitchFamily="34" charset="0"/>
                          <a:cs typeface="Arial" pitchFamily="34" charset="0"/>
                        </a:rPr>
                        <a:t>0</a:t>
                      </a:r>
                    </a:p>
                  </a:txBody>
                  <a:tcPr/>
                </a:tc>
                <a:tc>
                  <a:txBody>
                    <a:bodyPr/>
                    <a:lstStyle/>
                    <a:p>
                      <a:pPr algn="ctr"/>
                      <a:r>
                        <a:rPr lang="tr-TR" dirty="0">
                          <a:latin typeface="Arial" pitchFamily="34" charset="0"/>
                          <a:cs typeface="Arial" pitchFamily="34" charset="0"/>
                        </a:rPr>
                        <a:t>0</a:t>
                      </a:r>
                    </a:p>
                  </a:txBody>
                  <a:tcPr/>
                </a:tc>
                <a:tc>
                  <a:txBody>
                    <a:bodyPr/>
                    <a:lstStyle/>
                    <a:p>
                      <a:pPr algn="ctr"/>
                      <a:r>
                        <a:rPr lang="tr-TR" dirty="0">
                          <a:latin typeface="Arial" pitchFamily="34" charset="0"/>
                          <a:cs typeface="Arial" pitchFamily="34" charset="0"/>
                        </a:rPr>
                        <a:t>0</a:t>
                      </a:r>
                    </a:p>
                  </a:txBody>
                  <a:tcPr/>
                </a:tc>
                <a:tc>
                  <a:txBody>
                    <a:bodyPr/>
                    <a:lstStyle/>
                    <a:p>
                      <a:pPr algn="ctr"/>
                      <a:r>
                        <a:rPr lang="tr-TR" dirty="0">
                          <a:latin typeface="Arial" pitchFamily="34" charset="0"/>
                          <a:cs typeface="Arial" pitchFamily="34" charset="0"/>
                        </a:rPr>
                        <a:t>1</a:t>
                      </a:r>
                    </a:p>
                  </a:txBody>
                  <a:tcPr/>
                </a:tc>
                <a:extLst>
                  <a:ext uri="{0D108BD9-81ED-4DB2-BD59-A6C34878D82A}">
                    <a16:rowId xmlns:a16="http://schemas.microsoft.com/office/drawing/2014/main" val="10001"/>
                  </a:ext>
                </a:extLst>
              </a:tr>
              <a:tr h="273630">
                <a:tc>
                  <a:txBody>
                    <a:bodyPr/>
                    <a:lstStyle/>
                    <a:p>
                      <a:pPr algn="ctr"/>
                      <a:r>
                        <a:rPr lang="tr-TR" dirty="0">
                          <a:latin typeface="Arial" pitchFamily="34" charset="0"/>
                          <a:cs typeface="Arial" pitchFamily="34" charset="0"/>
                        </a:rPr>
                        <a:t>0</a:t>
                      </a:r>
                    </a:p>
                  </a:txBody>
                  <a:tcPr/>
                </a:tc>
                <a:tc>
                  <a:txBody>
                    <a:bodyPr/>
                    <a:lstStyle/>
                    <a:p>
                      <a:pPr algn="ctr"/>
                      <a:r>
                        <a:rPr lang="tr-TR" dirty="0">
                          <a:latin typeface="Arial" pitchFamily="34" charset="0"/>
                          <a:cs typeface="Arial" pitchFamily="34" charset="0"/>
                        </a:rPr>
                        <a:t>1</a:t>
                      </a:r>
                    </a:p>
                  </a:txBody>
                  <a:tcPr/>
                </a:tc>
                <a:tc>
                  <a:txBody>
                    <a:bodyPr/>
                    <a:lstStyle/>
                    <a:p>
                      <a:pPr algn="ctr"/>
                      <a:r>
                        <a:rPr lang="tr-TR" dirty="0">
                          <a:latin typeface="Arial" pitchFamily="34" charset="0"/>
                          <a:cs typeface="Arial" pitchFamily="34" charset="0"/>
                        </a:rPr>
                        <a:t>0</a:t>
                      </a:r>
                    </a:p>
                  </a:txBody>
                  <a:tcPr/>
                </a:tc>
                <a:tc>
                  <a:txBody>
                    <a:bodyPr/>
                    <a:lstStyle/>
                    <a:p>
                      <a:pPr algn="ctr"/>
                      <a:r>
                        <a:rPr lang="tr-TR" dirty="0">
                          <a:latin typeface="Arial" pitchFamily="34" charset="0"/>
                          <a:cs typeface="Arial" pitchFamily="34" charset="0"/>
                        </a:rPr>
                        <a:t>1</a:t>
                      </a:r>
                    </a:p>
                  </a:txBody>
                  <a:tcPr/>
                </a:tc>
                <a:tc>
                  <a:txBody>
                    <a:bodyPr/>
                    <a:lstStyle/>
                    <a:p>
                      <a:pPr algn="ctr"/>
                      <a:r>
                        <a:rPr lang="tr-TR" dirty="0">
                          <a:latin typeface="Arial" pitchFamily="34" charset="0"/>
                          <a:cs typeface="Arial" pitchFamily="34" charset="0"/>
                        </a:rPr>
                        <a:t>1</a:t>
                      </a:r>
                    </a:p>
                  </a:txBody>
                  <a:tcPr/>
                </a:tc>
                <a:extLst>
                  <a:ext uri="{0D108BD9-81ED-4DB2-BD59-A6C34878D82A}">
                    <a16:rowId xmlns:a16="http://schemas.microsoft.com/office/drawing/2014/main" val="10002"/>
                  </a:ext>
                </a:extLst>
              </a:tr>
              <a:tr h="273630">
                <a:tc>
                  <a:txBody>
                    <a:bodyPr/>
                    <a:lstStyle/>
                    <a:p>
                      <a:pPr algn="ctr"/>
                      <a:r>
                        <a:rPr lang="tr-TR" dirty="0">
                          <a:latin typeface="Arial" pitchFamily="34" charset="0"/>
                          <a:cs typeface="Arial" pitchFamily="34" charset="0"/>
                        </a:rPr>
                        <a:t>1</a:t>
                      </a:r>
                    </a:p>
                  </a:txBody>
                  <a:tcPr/>
                </a:tc>
                <a:tc>
                  <a:txBody>
                    <a:bodyPr/>
                    <a:lstStyle/>
                    <a:p>
                      <a:pPr algn="ctr"/>
                      <a:r>
                        <a:rPr lang="tr-TR" dirty="0">
                          <a:latin typeface="Arial" pitchFamily="34" charset="0"/>
                          <a:cs typeface="Arial" pitchFamily="34" charset="0"/>
                        </a:rPr>
                        <a:t>0</a:t>
                      </a:r>
                    </a:p>
                  </a:txBody>
                  <a:tcPr/>
                </a:tc>
                <a:tc>
                  <a:txBody>
                    <a:bodyPr/>
                    <a:lstStyle/>
                    <a:p>
                      <a:pPr algn="ctr"/>
                      <a:r>
                        <a:rPr lang="tr-TR" dirty="0">
                          <a:latin typeface="Arial" pitchFamily="34" charset="0"/>
                          <a:cs typeface="Arial" pitchFamily="34" charset="0"/>
                        </a:rPr>
                        <a:t>0</a:t>
                      </a:r>
                    </a:p>
                  </a:txBody>
                  <a:tcPr/>
                </a:tc>
                <a:tc>
                  <a:txBody>
                    <a:bodyPr/>
                    <a:lstStyle/>
                    <a:p>
                      <a:pPr algn="ctr"/>
                      <a:r>
                        <a:rPr lang="tr-TR" dirty="0">
                          <a:latin typeface="Arial" pitchFamily="34" charset="0"/>
                          <a:cs typeface="Arial" pitchFamily="34" charset="0"/>
                        </a:rPr>
                        <a:t>1</a:t>
                      </a:r>
                    </a:p>
                  </a:txBody>
                  <a:tcPr/>
                </a:tc>
                <a:tc>
                  <a:txBody>
                    <a:bodyPr/>
                    <a:lstStyle/>
                    <a:p>
                      <a:pPr algn="ctr"/>
                      <a:r>
                        <a:rPr lang="tr-TR" dirty="0">
                          <a:latin typeface="Arial" pitchFamily="34" charset="0"/>
                          <a:cs typeface="Arial" pitchFamily="34" charset="0"/>
                        </a:rPr>
                        <a:t>0</a:t>
                      </a:r>
                    </a:p>
                  </a:txBody>
                  <a:tcPr/>
                </a:tc>
                <a:extLst>
                  <a:ext uri="{0D108BD9-81ED-4DB2-BD59-A6C34878D82A}">
                    <a16:rowId xmlns:a16="http://schemas.microsoft.com/office/drawing/2014/main" val="10003"/>
                  </a:ext>
                </a:extLst>
              </a:tr>
              <a:tr h="273630">
                <a:tc>
                  <a:txBody>
                    <a:bodyPr/>
                    <a:lstStyle/>
                    <a:p>
                      <a:pPr algn="ctr"/>
                      <a:r>
                        <a:rPr lang="tr-TR" dirty="0">
                          <a:latin typeface="Arial" pitchFamily="34" charset="0"/>
                          <a:cs typeface="Arial" pitchFamily="34" charset="0"/>
                        </a:rPr>
                        <a:t>1</a:t>
                      </a:r>
                    </a:p>
                  </a:txBody>
                  <a:tcPr/>
                </a:tc>
                <a:tc>
                  <a:txBody>
                    <a:bodyPr/>
                    <a:lstStyle/>
                    <a:p>
                      <a:pPr algn="ctr"/>
                      <a:r>
                        <a:rPr lang="tr-TR" dirty="0">
                          <a:latin typeface="Arial" pitchFamily="34" charset="0"/>
                          <a:cs typeface="Arial" pitchFamily="34" charset="0"/>
                        </a:rPr>
                        <a:t>1</a:t>
                      </a:r>
                    </a:p>
                  </a:txBody>
                  <a:tcPr/>
                </a:tc>
                <a:tc>
                  <a:txBody>
                    <a:bodyPr/>
                    <a:lstStyle/>
                    <a:p>
                      <a:pPr algn="ctr"/>
                      <a:r>
                        <a:rPr lang="tr-TR" dirty="0">
                          <a:latin typeface="Arial" pitchFamily="34" charset="0"/>
                          <a:cs typeface="Arial" pitchFamily="34" charset="0"/>
                        </a:rPr>
                        <a:t>1</a:t>
                      </a:r>
                    </a:p>
                  </a:txBody>
                  <a:tcPr/>
                </a:tc>
                <a:tc>
                  <a:txBody>
                    <a:bodyPr/>
                    <a:lstStyle/>
                    <a:p>
                      <a:pPr algn="ctr"/>
                      <a:r>
                        <a:rPr lang="tr-TR" dirty="0">
                          <a:latin typeface="Arial" pitchFamily="34" charset="0"/>
                          <a:cs typeface="Arial" pitchFamily="34" charset="0"/>
                        </a:rPr>
                        <a:t>1</a:t>
                      </a:r>
                    </a:p>
                  </a:txBody>
                  <a:tcPr/>
                </a:tc>
                <a:tc>
                  <a:txBody>
                    <a:bodyPr/>
                    <a:lstStyle/>
                    <a:p>
                      <a:pPr algn="ctr"/>
                      <a:r>
                        <a:rPr lang="tr-TR" dirty="0">
                          <a:latin typeface="Arial" pitchFamily="34" charset="0"/>
                          <a:cs typeface="Arial" pitchFamily="34" charset="0"/>
                        </a:rPr>
                        <a:t>0</a:t>
                      </a:r>
                    </a:p>
                  </a:txBody>
                  <a:tcPr/>
                </a:tc>
                <a:extLst>
                  <a:ext uri="{0D108BD9-81ED-4DB2-BD59-A6C34878D82A}">
                    <a16:rowId xmlns:a16="http://schemas.microsoft.com/office/drawing/2014/main" val="10004"/>
                  </a:ext>
                </a:extLst>
              </a:tr>
            </a:tbl>
          </a:graphicData>
        </a:graphic>
      </p:graphicFrame>
      <p:sp>
        <p:nvSpPr>
          <p:cNvPr id="5" name="1 Başlık"/>
          <p:cNvSpPr txBox="1">
            <a:spLocks/>
          </p:cNvSpPr>
          <p:nvPr/>
        </p:nvSpPr>
        <p:spPr>
          <a:xfrm>
            <a:off x="1187624" y="548680"/>
            <a:ext cx="7499176" cy="576064"/>
          </a:xfrm>
          <a:prstGeom prst="rect">
            <a:avLst/>
          </a:prstGeom>
        </p:spPr>
        <p:txBody>
          <a:bodyPr vert="horz" lIns="0" rIns="0" bIns="0" anchor="b">
            <a:normAutofit fontScale="97500" lnSpcReduction="10000"/>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tr-TR" sz="3600" b="0" i="0" u="none" strike="noStrike" kern="1200" cap="none" spc="0" normalizeH="0" baseline="0" noProof="0" dirty="0">
                <a:ln>
                  <a:noFill/>
                </a:ln>
                <a:solidFill>
                  <a:srgbClr val="FFC000"/>
                </a:solidFill>
                <a:effectLst/>
                <a:uLnTx/>
                <a:uFillTx/>
                <a:latin typeface="+mj-lt"/>
                <a:ea typeface="+mj-ea"/>
                <a:cs typeface="+mj-cs"/>
              </a:rPr>
              <a:t>Doğruluk Tabloları ve İşlemi Basitleştirme</a:t>
            </a:r>
          </a:p>
        </p:txBody>
      </p:sp>
      <p:sp>
        <p:nvSpPr>
          <p:cNvPr id="7" name="6 Metin kutusu"/>
          <p:cNvSpPr txBox="1"/>
          <p:nvPr/>
        </p:nvSpPr>
        <p:spPr>
          <a:xfrm>
            <a:off x="827584" y="3212976"/>
            <a:ext cx="7848872" cy="1754326"/>
          </a:xfrm>
          <a:prstGeom prst="rect">
            <a:avLst/>
          </a:prstGeom>
          <a:noFill/>
        </p:spPr>
        <p:txBody>
          <a:bodyPr wrap="square" rtlCol="0">
            <a:spAutoFit/>
          </a:bodyPr>
          <a:lstStyle/>
          <a:p>
            <a:r>
              <a:rPr lang="tr-TR" b="1" dirty="0">
                <a:solidFill>
                  <a:srgbClr val="FFC000"/>
                </a:solidFill>
              </a:rPr>
              <a:t>Örnek: </a:t>
            </a:r>
            <a:r>
              <a:rPr lang="tr-TR" dirty="0">
                <a:solidFill>
                  <a:schemeClr val="accent1"/>
                </a:solidFill>
              </a:rPr>
              <a:t>X.Y+X fonksiyonunun doğruluk tablosu aşağıdaki gibidir.</a:t>
            </a:r>
          </a:p>
          <a:p>
            <a:r>
              <a:rPr lang="tr-TR" dirty="0">
                <a:solidFill>
                  <a:schemeClr val="accent1"/>
                </a:solidFill>
                <a:latin typeface="Arial" pitchFamily="34" charset="0"/>
                <a:cs typeface="Arial" pitchFamily="34" charset="0"/>
              </a:rPr>
              <a:t>X= 0, Y=0 ise X.Y= 0 olur. X.Y+X= 0+0= 0</a:t>
            </a:r>
          </a:p>
          <a:p>
            <a:r>
              <a:rPr lang="tr-TR" dirty="0">
                <a:solidFill>
                  <a:schemeClr val="accent1"/>
                </a:solidFill>
                <a:latin typeface="Arial" pitchFamily="34" charset="0"/>
                <a:cs typeface="Arial" pitchFamily="34" charset="0"/>
              </a:rPr>
              <a:t>X= 0, Y=1 ise X.Y= 0 olur. X.Y+X= 0+0= 0</a:t>
            </a:r>
          </a:p>
          <a:p>
            <a:r>
              <a:rPr lang="tr-TR" dirty="0">
                <a:solidFill>
                  <a:schemeClr val="accent1"/>
                </a:solidFill>
                <a:latin typeface="Arial" pitchFamily="34" charset="0"/>
                <a:cs typeface="Arial" pitchFamily="34" charset="0"/>
              </a:rPr>
              <a:t>X= 1, Y=0 ise X.Y= 0 olur. X.Y+X= 1+0= 1</a:t>
            </a:r>
          </a:p>
          <a:p>
            <a:r>
              <a:rPr lang="tr-TR" dirty="0">
                <a:solidFill>
                  <a:schemeClr val="accent1"/>
                </a:solidFill>
                <a:latin typeface="Arial" pitchFamily="34" charset="0"/>
                <a:cs typeface="Arial" pitchFamily="34" charset="0"/>
              </a:rPr>
              <a:t>X= 1, Y=1 ise X.Y= 1 olur. X.Y+X= 1+1= 1</a:t>
            </a:r>
          </a:p>
          <a:p>
            <a:endParaRPr lang="tr-TR" b="1" dirty="0">
              <a:solidFill>
                <a:srgbClr val="FFC000"/>
              </a:solidFill>
            </a:endParaRPr>
          </a:p>
        </p:txBody>
      </p:sp>
      <p:graphicFrame>
        <p:nvGraphicFramePr>
          <p:cNvPr id="9" name="5 İçerik Yer Tutucusu"/>
          <p:cNvGraphicFramePr>
            <a:graphicFrameLocks/>
          </p:cNvGraphicFramePr>
          <p:nvPr/>
        </p:nvGraphicFramePr>
        <p:xfrm>
          <a:off x="2627784" y="4869160"/>
          <a:ext cx="3744416" cy="1828800"/>
        </p:xfrm>
        <a:graphic>
          <a:graphicData uri="http://schemas.openxmlformats.org/drawingml/2006/table">
            <a:tbl>
              <a:tblPr firstRow="1" bandRow="1">
                <a:tableStyleId>{5C22544A-7EE6-4342-B048-85BDC9FD1C3A}</a:tableStyleId>
              </a:tblPr>
              <a:tblGrid>
                <a:gridCol w="624069">
                  <a:extLst>
                    <a:ext uri="{9D8B030D-6E8A-4147-A177-3AD203B41FA5}">
                      <a16:colId xmlns:a16="http://schemas.microsoft.com/office/drawing/2014/main" val="20000"/>
                    </a:ext>
                  </a:extLst>
                </a:gridCol>
                <a:gridCol w="624069">
                  <a:extLst>
                    <a:ext uri="{9D8B030D-6E8A-4147-A177-3AD203B41FA5}">
                      <a16:colId xmlns:a16="http://schemas.microsoft.com/office/drawing/2014/main" val="20001"/>
                    </a:ext>
                  </a:extLst>
                </a:gridCol>
                <a:gridCol w="1248139">
                  <a:extLst>
                    <a:ext uri="{9D8B030D-6E8A-4147-A177-3AD203B41FA5}">
                      <a16:colId xmlns:a16="http://schemas.microsoft.com/office/drawing/2014/main" val="20002"/>
                    </a:ext>
                  </a:extLst>
                </a:gridCol>
                <a:gridCol w="1248139">
                  <a:extLst>
                    <a:ext uri="{9D8B030D-6E8A-4147-A177-3AD203B41FA5}">
                      <a16:colId xmlns:a16="http://schemas.microsoft.com/office/drawing/2014/main" val="20003"/>
                    </a:ext>
                  </a:extLst>
                </a:gridCol>
              </a:tblGrid>
              <a:tr h="316835">
                <a:tc>
                  <a:txBody>
                    <a:bodyPr/>
                    <a:lstStyle/>
                    <a:p>
                      <a:pPr algn="ctr"/>
                      <a:r>
                        <a:rPr lang="tr-TR" dirty="0">
                          <a:solidFill>
                            <a:schemeClr val="tx1"/>
                          </a:solidFill>
                        </a:rPr>
                        <a:t>X</a:t>
                      </a:r>
                    </a:p>
                  </a:txBody>
                  <a:tcPr/>
                </a:tc>
                <a:tc>
                  <a:txBody>
                    <a:bodyPr/>
                    <a:lstStyle/>
                    <a:p>
                      <a:pPr algn="ctr"/>
                      <a:r>
                        <a:rPr lang="tr-TR" dirty="0">
                          <a:solidFill>
                            <a:schemeClr val="tx1"/>
                          </a:solidFill>
                        </a:rPr>
                        <a:t>Y</a:t>
                      </a:r>
                    </a:p>
                  </a:txBody>
                  <a:tcPr/>
                </a:tc>
                <a:tc>
                  <a:txBody>
                    <a:bodyPr/>
                    <a:lstStyle/>
                    <a:p>
                      <a:pPr algn="ctr"/>
                      <a:r>
                        <a:rPr lang="tr-TR" dirty="0">
                          <a:solidFill>
                            <a:schemeClr val="tx1"/>
                          </a:solidFill>
                        </a:rPr>
                        <a:t>X.Y</a:t>
                      </a:r>
                    </a:p>
                  </a:txBody>
                  <a:tcPr/>
                </a:tc>
                <a:tc>
                  <a:txBody>
                    <a:bodyPr/>
                    <a:lstStyle/>
                    <a:p>
                      <a:pPr algn="ctr"/>
                      <a:r>
                        <a:rPr lang="tr-TR" dirty="0">
                          <a:solidFill>
                            <a:schemeClr val="tx1"/>
                          </a:solidFill>
                        </a:rPr>
                        <a:t>X.Y+X</a:t>
                      </a:r>
                    </a:p>
                  </a:txBody>
                  <a:tcPr/>
                </a:tc>
                <a:extLst>
                  <a:ext uri="{0D108BD9-81ED-4DB2-BD59-A6C34878D82A}">
                    <a16:rowId xmlns:a16="http://schemas.microsoft.com/office/drawing/2014/main" val="10000"/>
                  </a:ext>
                </a:extLst>
              </a:tr>
              <a:tr h="316835">
                <a:tc>
                  <a:txBody>
                    <a:bodyPr/>
                    <a:lstStyle/>
                    <a:p>
                      <a:pPr algn="ctr"/>
                      <a:r>
                        <a:rPr lang="tr-TR" dirty="0">
                          <a:latin typeface="Arial" pitchFamily="34" charset="0"/>
                          <a:cs typeface="Arial" pitchFamily="34" charset="0"/>
                        </a:rPr>
                        <a:t>0</a:t>
                      </a:r>
                    </a:p>
                  </a:txBody>
                  <a:tcPr/>
                </a:tc>
                <a:tc>
                  <a:txBody>
                    <a:bodyPr/>
                    <a:lstStyle/>
                    <a:p>
                      <a:pPr algn="ctr"/>
                      <a:r>
                        <a:rPr lang="tr-TR" dirty="0">
                          <a:latin typeface="Arial" pitchFamily="34" charset="0"/>
                          <a:cs typeface="Arial" pitchFamily="34" charset="0"/>
                        </a:rPr>
                        <a:t>0</a:t>
                      </a:r>
                    </a:p>
                  </a:txBody>
                  <a:tcPr/>
                </a:tc>
                <a:tc>
                  <a:txBody>
                    <a:bodyPr/>
                    <a:lstStyle/>
                    <a:p>
                      <a:pPr algn="ctr"/>
                      <a:r>
                        <a:rPr lang="tr-TR" dirty="0">
                          <a:latin typeface="Arial" pitchFamily="34" charset="0"/>
                          <a:cs typeface="Arial" pitchFamily="34" charset="0"/>
                        </a:rPr>
                        <a:t>0</a:t>
                      </a:r>
                    </a:p>
                  </a:txBody>
                  <a:tcPr/>
                </a:tc>
                <a:tc>
                  <a:txBody>
                    <a:bodyPr/>
                    <a:lstStyle/>
                    <a:p>
                      <a:pPr algn="ctr"/>
                      <a:r>
                        <a:rPr lang="tr-TR" dirty="0">
                          <a:latin typeface="Arial" pitchFamily="34" charset="0"/>
                          <a:cs typeface="Arial" pitchFamily="34" charset="0"/>
                        </a:rPr>
                        <a:t>0</a:t>
                      </a:r>
                    </a:p>
                  </a:txBody>
                  <a:tcPr/>
                </a:tc>
                <a:extLst>
                  <a:ext uri="{0D108BD9-81ED-4DB2-BD59-A6C34878D82A}">
                    <a16:rowId xmlns:a16="http://schemas.microsoft.com/office/drawing/2014/main" val="10001"/>
                  </a:ext>
                </a:extLst>
              </a:tr>
              <a:tr h="316835">
                <a:tc>
                  <a:txBody>
                    <a:bodyPr/>
                    <a:lstStyle/>
                    <a:p>
                      <a:pPr algn="ctr"/>
                      <a:r>
                        <a:rPr lang="tr-TR" dirty="0">
                          <a:latin typeface="Arial" pitchFamily="34" charset="0"/>
                          <a:cs typeface="Arial" pitchFamily="34" charset="0"/>
                        </a:rPr>
                        <a:t>0</a:t>
                      </a:r>
                    </a:p>
                  </a:txBody>
                  <a:tcPr/>
                </a:tc>
                <a:tc>
                  <a:txBody>
                    <a:bodyPr/>
                    <a:lstStyle/>
                    <a:p>
                      <a:pPr algn="ctr"/>
                      <a:r>
                        <a:rPr lang="tr-TR" dirty="0">
                          <a:latin typeface="Arial" pitchFamily="34" charset="0"/>
                          <a:cs typeface="Arial" pitchFamily="34" charset="0"/>
                        </a:rPr>
                        <a:t>1</a:t>
                      </a:r>
                    </a:p>
                  </a:txBody>
                  <a:tcPr/>
                </a:tc>
                <a:tc>
                  <a:txBody>
                    <a:bodyPr/>
                    <a:lstStyle/>
                    <a:p>
                      <a:pPr algn="ctr"/>
                      <a:r>
                        <a:rPr lang="tr-TR" dirty="0">
                          <a:latin typeface="Arial" pitchFamily="34" charset="0"/>
                          <a:cs typeface="Arial" pitchFamily="34" charset="0"/>
                        </a:rPr>
                        <a:t>0</a:t>
                      </a:r>
                    </a:p>
                  </a:txBody>
                  <a:tcPr/>
                </a:tc>
                <a:tc>
                  <a:txBody>
                    <a:bodyPr/>
                    <a:lstStyle/>
                    <a:p>
                      <a:pPr algn="ctr"/>
                      <a:r>
                        <a:rPr lang="tr-TR" dirty="0">
                          <a:latin typeface="Arial" pitchFamily="34" charset="0"/>
                          <a:cs typeface="Arial" pitchFamily="34" charset="0"/>
                        </a:rPr>
                        <a:t>0</a:t>
                      </a:r>
                    </a:p>
                  </a:txBody>
                  <a:tcPr/>
                </a:tc>
                <a:extLst>
                  <a:ext uri="{0D108BD9-81ED-4DB2-BD59-A6C34878D82A}">
                    <a16:rowId xmlns:a16="http://schemas.microsoft.com/office/drawing/2014/main" val="10002"/>
                  </a:ext>
                </a:extLst>
              </a:tr>
              <a:tr h="316835">
                <a:tc>
                  <a:txBody>
                    <a:bodyPr/>
                    <a:lstStyle/>
                    <a:p>
                      <a:pPr algn="ctr"/>
                      <a:r>
                        <a:rPr lang="tr-TR" dirty="0">
                          <a:latin typeface="Arial" pitchFamily="34" charset="0"/>
                          <a:cs typeface="Arial" pitchFamily="34" charset="0"/>
                        </a:rPr>
                        <a:t>1</a:t>
                      </a:r>
                    </a:p>
                  </a:txBody>
                  <a:tcPr/>
                </a:tc>
                <a:tc>
                  <a:txBody>
                    <a:bodyPr/>
                    <a:lstStyle/>
                    <a:p>
                      <a:pPr algn="ctr"/>
                      <a:r>
                        <a:rPr lang="tr-TR" dirty="0">
                          <a:latin typeface="Arial" pitchFamily="34" charset="0"/>
                          <a:cs typeface="Arial" pitchFamily="34" charset="0"/>
                        </a:rPr>
                        <a:t>0</a:t>
                      </a:r>
                    </a:p>
                  </a:txBody>
                  <a:tcPr/>
                </a:tc>
                <a:tc>
                  <a:txBody>
                    <a:bodyPr/>
                    <a:lstStyle/>
                    <a:p>
                      <a:pPr algn="ctr"/>
                      <a:r>
                        <a:rPr lang="tr-TR" dirty="0">
                          <a:latin typeface="Arial" pitchFamily="34" charset="0"/>
                          <a:cs typeface="Arial" pitchFamily="34" charset="0"/>
                        </a:rPr>
                        <a:t>0</a:t>
                      </a:r>
                    </a:p>
                  </a:txBody>
                  <a:tcPr/>
                </a:tc>
                <a:tc>
                  <a:txBody>
                    <a:bodyPr/>
                    <a:lstStyle/>
                    <a:p>
                      <a:pPr algn="ctr"/>
                      <a:r>
                        <a:rPr lang="tr-TR" dirty="0">
                          <a:latin typeface="Arial" pitchFamily="34" charset="0"/>
                          <a:cs typeface="Arial" pitchFamily="34" charset="0"/>
                        </a:rPr>
                        <a:t>1</a:t>
                      </a:r>
                    </a:p>
                  </a:txBody>
                  <a:tcPr/>
                </a:tc>
                <a:extLst>
                  <a:ext uri="{0D108BD9-81ED-4DB2-BD59-A6C34878D82A}">
                    <a16:rowId xmlns:a16="http://schemas.microsoft.com/office/drawing/2014/main" val="10003"/>
                  </a:ext>
                </a:extLst>
              </a:tr>
              <a:tr h="316835">
                <a:tc>
                  <a:txBody>
                    <a:bodyPr/>
                    <a:lstStyle/>
                    <a:p>
                      <a:pPr algn="ctr"/>
                      <a:r>
                        <a:rPr lang="tr-TR" dirty="0">
                          <a:latin typeface="Arial" pitchFamily="34" charset="0"/>
                          <a:cs typeface="Arial" pitchFamily="34" charset="0"/>
                        </a:rPr>
                        <a:t>1</a:t>
                      </a:r>
                    </a:p>
                  </a:txBody>
                  <a:tcPr/>
                </a:tc>
                <a:tc>
                  <a:txBody>
                    <a:bodyPr/>
                    <a:lstStyle/>
                    <a:p>
                      <a:pPr algn="ctr"/>
                      <a:r>
                        <a:rPr lang="tr-TR" dirty="0">
                          <a:latin typeface="Arial" pitchFamily="34" charset="0"/>
                          <a:cs typeface="Arial" pitchFamily="34" charset="0"/>
                        </a:rPr>
                        <a:t>1</a:t>
                      </a:r>
                    </a:p>
                  </a:txBody>
                  <a:tcPr/>
                </a:tc>
                <a:tc>
                  <a:txBody>
                    <a:bodyPr/>
                    <a:lstStyle/>
                    <a:p>
                      <a:pPr algn="ctr"/>
                      <a:r>
                        <a:rPr lang="tr-TR" dirty="0">
                          <a:latin typeface="Arial" pitchFamily="34" charset="0"/>
                          <a:cs typeface="Arial" pitchFamily="34" charset="0"/>
                        </a:rPr>
                        <a:t>1</a:t>
                      </a:r>
                    </a:p>
                  </a:txBody>
                  <a:tcPr/>
                </a:tc>
                <a:tc>
                  <a:txBody>
                    <a:bodyPr/>
                    <a:lstStyle/>
                    <a:p>
                      <a:pPr algn="ctr"/>
                      <a:r>
                        <a:rPr lang="tr-TR" dirty="0">
                          <a:latin typeface="Arial" pitchFamily="34" charset="0"/>
                          <a:cs typeface="Arial" pitchFamily="34" charset="0"/>
                        </a:rPr>
                        <a:t>1</a:t>
                      </a:r>
                    </a:p>
                  </a:txBody>
                  <a:tcPr/>
                </a:tc>
                <a:extLst>
                  <a:ext uri="{0D108BD9-81ED-4DB2-BD59-A6C34878D82A}">
                    <a16:rowId xmlns:a16="http://schemas.microsoft.com/office/drawing/2014/main" val="10004"/>
                  </a:ext>
                </a:extLst>
              </a:tr>
            </a:tbl>
          </a:graphicData>
        </a:graphic>
      </p:graphicFrame>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a:xfrm>
            <a:off x="1187624" y="548680"/>
            <a:ext cx="7499176" cy="576064"/>
          </a:xfrm>
        </p:spPr>
        <p:txBody>
          <a:bodyPr>
            <a:normAutofit fontScale="90000"/>
          </a:bodyPr>
          <a:lstStyle/>
          <a:p>
            <a:r>
              <a:rPr lang="tr-TR" sz="3600" dirty="0">
                <a:solidFill>
                  <a:srgbClr val="FFC000"/>
                </a:solidFill>
              </a:rPr>
              <a:t>Lojik Kapılar ve Doğruluk Tabloları</a:t>
            </a:r>
          </a:p>
        </p:txBody>
      </p:sp>
      <p:pic>
        <p:nvPicPr>
          <p:cNvPr id="6" name="Picture 2"/>
          <p:cNvPicPr>
            <a:picLocks noChangeAspect="1" noChangeArrowheads="1"/>
          </p:cNvPicPr>
          <p:nvPr/>
        </p:nvPicPr>
        <p:blipFill>
          <a:blip r:embed="rId2" cstate="print"/>
          <a:srcRect l="29925" t="53199" r="40938" b="9001"/>
          <a:stretch>
            <a:fillRect/>
          </a:stretch>
        </p:blipFill>
        <p:spPr bwMode="auto">
          <a:xfrm>
            <a:off x="2195736" y="1268760"/>
            <a:ext cx="3672408" cy="2679865"/>
          </a:xfrm>
          <a:prstGeom prst="rect">
            <a:avLst/>
          </a:prstGeom>
          <a:noFill/>
          <a:ln w="9525">
            <a:noFill/>
            <a:miter lim="800000"/>
            <a:headEnd/>
            <a:tailEnd/>
          </a:ln>
        </p:spPr>
      </p:pic>
      <p:sp>
        <p:nvSpPr>
          <p:cNvPr id="8" name="7 Metin kutusu"/>
          <p:cNvSpPr txBox="1"/>
          <p:nvPr/>
        </p:nvSpPr>
        <p:spPr>
          <a:xfrm>
            <a:off x="611560" y="4005064"/>
            <a:ext cx="8136904" cy="923330"/>
          </a:xfrm>
          <a:prstGeom prst="rect">
            <a:avLst/>
          </a:prstGeom>
          <a:noFill/>
        </p:spPr>
        <p:txBody>
          <a:bodyPr wrap="square" rtlCol="0">
            <a:spAutoFit/>
          </a:bodyPr>
          <a:lstStyle/>
          <a:p>
            <a:r>
              <a:rPr lang="tr-TR" b="1" dirty="0">
                <a:solidFill>
                  <a:srgbClr val="FFC000"/>
                </a:solidFill>
              </a:rPr>
              <a:t>Örnek: </a:t>
            </a:r>
            <a:r>
              <a:rPr lang="tr-TR" b="1" dirty="0">
                <a:solidFill>
                  <a:schemeClr val="accent1"/>
                </a:solidFill>
              </a:rPr>
              <a:t>X</a:t>
            </a:r>
          </a:p>
          <a:p>
            <a:r>
              <a:rPr lang="tr-TR" b="1" dirty="0">
                <a:solidFill>
                  <a:schemeClr val="accent1"/>
                </a:solidFill>
              </a:rPr>
              <a:t>               Y                                                                        F  </a:t>
            </a:r>
            <a:r>
              <a:rPr lang="tr-TR" sz="1400" b="1" dirty="0">
                <a:solidFill>
                  <a:schemeClr val="accent1"/>
                </a:solidFill>
              </a:rPr>
              <a:t>devresinin matematiksel karşılığı:</a:t>
            </a:r>
          </a:p>
          <a:p>
            <a:r>
              <a:rPr lang="tr-TR" b="1" dirty="0">
                <a:solidFill>
                  <a:schemeClr val="accent1"/>
                </a:solidFill>
              </a:rPr>
              <a:t>               Z</a:t>
            </a:r>
            <a:r>
              <a:rPr lang="tr-TR" b="1" dirty="0">
                <a:solidFill>
                  <a:srgbClr val="FFC000"/>
                </a:solidFill>
              </a:rPr>
              <a:t> </a:t>
            </a:r>
          </a:p>
        </p:txBody>
      </p:sp>
      <p:sp>
        <p:nvSpPr>
          <p:cNvPr id="9" name="8 Akış Çizelgesi: Gecikme"/>
          <p:cNvSpPr/>
          <p:nvPr/>
        </p:nvSpPr>
        <p:spPr>
          <a:xfrm>
            <a:off x="2375176" y="4005064"/>
            <a:ext cx="612648" cy="612648"/>
          </a:xfrm>
          <a:prstGeom prst="flowChartDela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0" name="9 Akış Çizelgesi: Depolanmış Veri"/>
          <p:cNvSpPr/>
          <p:nvPr/>
        </p:nvSpPr>
        <p:spPr>
          <a:xfrm flipH="1">
            <a:off x="3707904" y="4149080"/>
            <a:ext cx="885800" cy="756664"/>
          </a:xfrm>
          <a:prstGeom prst="flowChartOnlineStora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cxnSp>
        <p:nvCxnSpPr>
          <p:cNvPr id="12" name="11 Düz Bağlayıcı"/>
          <p:cNvCxnSpPr/>
          <p:nvPr/>
        </p:nvCxnSpPr>
        <p:spPr>
          <a:xfrm flipV="1">
            <a:off x="1619672" y="4149080"/>
            <a:ext cx="756084" cy="9292"/>
          </a:xfrm>
          <a:prstGeom prst="line">
            <a:avLst/>
          </a:prstGeom>
        </p:spPr>
        <p:style>
          <a:lnRef idx="2">
            <a:schemeClr val="accent1"/>
          </a:lnRef>
          <a:fillRef idx="0">
            <a:schemeClr val="accent1"/>
          </a:fillRef>
          <a:effectRef idx="1">
            <a:schemeClr val="accent1"/>
          </a:effectRef>
          <a:fontRef idx="minor">
            <a:schemeClr val="tx1"/>
          </a:fontRef>
        </p:style>
      </p:cxnSp>
      <p:cxnSp>
        <p:nvCxnSpPr>
          <p:cNvPr id="13" name="12 Düz Bağlayıcı"/>
          <p:cNvCxnSpPr/>
          <p:nvPr/>
        </p:nvCxnSpPr>
        <p:spPr>
          <a:xfrm flipV="1">
            <a:off x="1619672" y="4499828"/>
            <a:ext cx="756084" cy="9292"/>
          </a:xfrm>
          <a:prstGeom prst="line">
            <a:avLst/>
          </a:prstGeom>
        </p:spPr>
        <p:style>
          <a:lnRef idx="2">
            <a:schemeClr val="accent1"/>
          </a:lnRef>
          <a:fillRef idx="0">
            <a:schemeClr val="accent1"/>
          </a:fillRef>
          <a:effectRef idx="1">
            <a:schemeClr val="accent1"/>
          </a:effectRef>
          <a:fontRef idx="minor">
            <a:schemeClr val="tx1"/>
          </a:fontRef>
        </p:style>
      </p:cxnSp>
      <p:cxnSp>
        <p:nvCxnSpPr>
          <p:cNvPr id="14" name="13 Düz Bağlayıcı"/>
          <p:cNvCxnSpPr/>
          <p:nvPr/>
        </p:nvCxnSpPr>
        <p:spPr>
          <a:xfrm>
            <a:off x="1619672" y="4725144"/>
            <a:ext cx="2304256"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6" name="15 Düz Bağlayıcı"/>
          <p:cNvCxnSpPr/>
          <p:nvPr/>
        </p:nvCxnSpPr>
        <p:spPr>
          <a:xfrm flipV="1">
            <a:off x="2987824" y="4293096"/>
            <a:ext cx="864096" cy="9292"/>
          </a:xfrm>
          <a:prstGeom prst="line">
            <a:avLst/>
          </a:prstGeom>
        </p:spPr>
        <p:style>
          <a:lnRef idx="2">
            <a:schemeClr val="accent1"/>
          </a:lnRef>
          <a:fillRef idx="0">
            <a:schemeClr val="accent1"/>
          </a:fillRef>
          <a:effectRef idx="1">
            <a:schemeClr val="accent1"/>
          </a:effectRef>
          <a:fontRef idx="minor">
            <a:schemeClr val="tx1"/>
          </a:fontRef>
        </p:style>
      </p:cxnSp>
      <p:cxnSp>
        <p:nvCxnSpPr>
          <p:cNvPr id="19" name="18 Düz Bağlayıcı"/>
          <p:cNvCxnSpPr/>
          <p:nvPr/>
        </p:nvCxnSpPr>
        <p:spPr>
          <a:xfrm flipV="1">
            <a:off x="4572000" y="4509120"/>
            <a:ext cx="756084" cy="9292"/>
          </a:xfrm>
          <a:prstGeom prst="line">
            <a:avLst/>
          </a:prstGeom>
        </p:spPr>
        <p:style>
          <a:lnRef idx="2">
            <a:schemeClr val="accent1"/>
          </a:lnRef>
          <a:fillRef idx="0">
            <a:schemeClr val="accent1"/>
          </a:fillRef>
          <a:effectRef idx="1">
            <a:schemeClr val="accent1"/>
          </a:effectRef>
          <a:fontRef idx="minor">
            <a:schemeClr val="tx1"/>
          </a:fontRef>
        </p:style>
      </p:cxnSp>
      <p:sp>
        <p:nvSpPr>
          <p:cNvPr id="20" name="19 Akış Çizelgesi: Gecikme"/>
          <p:cNvSpPr/>
          <p:nvPr/>
        </p:nvSpPr>
        <p:spPr>
          <a:xfrm>
            <a:off x="2555776" y="5157192"/>
            <a:ext cx="612648" cy="612648"/>
          </a:xfrm>
          <a:prstGeom prst="flowChartDela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cxnSp>
        <p:nvCxnSpPr>
          <p:cNvPr id="21" name="20 Düz Bağlayıcı"/>
          <p:cNvCxnSpPr/>
          <p:nvPr/>
        </p:nvCxnSpPr>
        <p:spPr>
          <a:xfrm flipV="1">
            <a:off x="1800272" y="5301208"/>
            <a:ext cx="756084" cy="9292"/>
          </a:xfrm>
          <a:prstGeom prst="line">
            <a:avLst/>
          </a:prstGeom>
        </p:spPr>
        <p:style>
          <a:lnRef idx="2">
            <a:schemeClr val="accent1"/>
          </a:lnRef>
          <a:fillRef idx="0">
            <a:schemeClr val="accent1"/>
          </a:fillRef>
          <a:effectRef idx="1">
            <a:schemeClr val="accent1"/>
          </a:effectRef>
          <a:fontRef idx="minor">
            <a:schemeClr val="tx1"/>
          </a:fontRef>
        </p:style>
      </p:cxnSp>
      <p:cxnSp>
        <p:nvCxnSpPr>
          <p:cNvPr id="22" name="21 Düz Bağlayıcı"/>
          <p:cNvCxnSpPr/>
          <p:nvPr/>
        </p:nvCxnSpPr>
        <p:spPr>
          <a:xfrm flipV="1">
            <a:off x="1800272" y="5651956"/>
            <a:ext cx="756084" cy="9292"/>
          </a:xfrm>
          <a:prstGeom prst="line">
            <a:avLst/>
          </a:prstGeom>
        </p:spPr>
        <p:style>
          <a:lnRef idx="2">
            <a:schemeClr val="accent1"/>
          </a:lnRef>
          <a:fillRef idx="0">
            <a:schemeClr val="accent1"/>
          </a:fillRef>
          <a:effectRef idx="1">
            <a:schemeClr val="accent1"/>
          </a:effectRef>
          <a:fontRef idx="minor">
            <a:schemeClr val="tx1"/>
          </a:fontRef>
        </p:style>
      </p:cxnSp>
      <p:cxnSp>
        <p:nvCxnSpPr>
          <p:cNvPr id="23" name="22 Düz Bağlayıcı"/>
          <p:cNvCxnSpPr/>
          <p:nvPr/>
        </p:nvCxnSpPr>
        <p:spPr>
          <a:xfrm flipV="1">
            <a:off x="3168424" y="5445224"/>
            <a:ext cx="864096" cy="9292"/>
          </a:xfrm>
          <a:prstGeom prst="line">
            <a:avLst/>
          </a:prstGeom>
        </p:spPr>
        <p:style>
          <a:lnRef idx="2">
            <a:schemeClr val="accent1"/>
          </a:lnRef>
          <a:fillRef idx="0">
            <a:schemeClr val="accent1"/>
          </a:fillRef>
          <a:effectRef idx="1">
            <a:schemeClr val="accent1"/>
          </a:effectRef>
          <a:fontRef idx="minor">
            <a:schemeClr val="tx1"/>
          </a:fontRef>
        </p:style>
      </p:cxnSp>
      <p:sp>
        <p:nvSpPr>
          <p:cNvPr id="24" name="23 Akış Çizelgesi: Depolanmış Veri"/>
          <p:cNvSpPr/>
          <p:nvPr/>
        </p:nvSpPr>
        <p:spPr>
          <a:xfrm flipH="1">
            <a:off x="5364088" y="5229200"/>
            <a:ext cx="885800" cy="756664"/>
          </a:xfrm>
          <a:prstGeom prst="flowChartOnlineStora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cxnSp>
        <p:nvCxnSpPr>
          <p:cNvPr id="25" name="24 Düz Bağlayıcı"/>
          <p:cNvCxnSpPr/>
          <p:nvPr/>
        </p:nvCxnSpPr>
        <p:spPr>
          <a:xfrm>
            <a:off x="4644008" y="5805264"/>
            <a:ext cx="936104"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6" name="25 Düz Bağlayıcı"/>
          <p:cNvCxnSpPr/>
          <p:nvPr/>
        </p:nvCxnSpPr>
        <p:spPr>
          <a:xfrm flipV="1">
            <a:off x="4644008" y="5373216"/>
            <a:ext cx="864096" cy="9292"/>
          </a:xfrm>
          <a:prstGeom prst="line">
            <a:avLst/>
          </a:prstGeom>
        </p:spPr>
        <p:style>
          <a:lnRef idx="2">
            <a:schemeClr val="accent1"/>
          </a:lnRef>
          <a:fillRef idx="0">
            <a:schemeClr val="accent1"/>
          </a:fillRef>
          <a:effectRef idx="1">
            <a:schemeClr val="accent1"/>
          </a:effectRef>
          <a:fontRef idx="minor">
            <a:schemeClr val="tx1"/>
          </a:fontRef>
        </p:style>
      </p:cxnSp>
      <p:cxnSp>
        <p:nvCxnSpPr>
          <p:cNvPr id="27" name="26 Düz Bağlayıcı"/>
          <p:cNvCxnSpPr/>
          <p:nvPr/>
        </p:nvCxnSpPr>
        <p:spPr>
          <a:xfrm flipV="1">
            <a:off x="6228184" y="5589240"/>
            <a:ext cx="756084" cy="9292"/>
          </a:xfrm>
          <a:prstGeom prst="line">
            <a:avLst/>
          </a:prstGeom>
        </p:spPr>
        <p:style>
          <a:lnRef idx="2">
            <a:schemeClr val="accent1"/>
          </a:lnRef>
          <a:fillRef idx="0">
            <a:schemeClr val="accent1"/>
          </a:fillRef>
          <a:effectRef idx="1">
            <a:schemeClr val="accent1"/>
          </a:effectRef>
          <a:fontRef idx="minor">
            <a:schemeClr val="tx1"/>
          </a:fontRef>
        </p:style>
      </p:cxnSp>
      <p:sp>
        <p:nvSpPr>
          <p:cNvPr id="31" name="30 Metin kutusu"/>
          <p:cNvSpPr txBox="1"/>
          <p:nvPr/>
        </p:nvSpPr>
        <p:spPr>
          <a:xfrm>
            <a:off x="1403648" y="5085184"/>
            <a:ext cx="6408712" cy="923330"/>
          </a:xfrm>
          <a:prstGeom prst="rect">
            <a:avLst/>
          </a:prstGeom>
          <a:noFill/>
        </p:spPr>
        <p:txBody>
          <a:bodyPr wrap="square" rtlCol="0">
            <a:spAutoFit/>
          </a:bodyPr>
          <a:lstStyle/>
          <a:p>
            <a:r>
              <a:rPr lang="tr-TR" dirty="0">
                <a:solidFill>
                  <a:schemeClr val="accent1"/>
                </a:solidFill>
              </a:rPr>
              <a:t>X</a:t>
            </a:r>
          </a:p>
          <a:p>
            <a:r>
              <a:rPr lang="tr-TR" dirty="0">
                <a:solidFill>
                  <a:schemeClr val="accent1"/>
                </a:solidFill>
              </a:rPr>
              <a:t>Y                                          F1     F1                                          F</a:t>
            </a:r>
          </a:p>
          <a:p>
            <a:r>
              <a:rPr lang="tr-TR" dirty="0">
                <a:solidFill>
                  <a:schemeClr val="accent1"/>
                </a:solidFill>
              </a:rPr>
              <a:t>			   Y</a:t>
            </a:r>
          </a:p>
        </p:txBody>
      </p:sp>
      <p:sp>
        <p:nvSpPr>
          <p:cNvPr id="32" name="31 Metin kutusu"/>
          <p:cNvSpPr txBox="1"/>
          <p:nvPr/>
        </p:nvSpPr>
        <p:spPr>
          <a:xfrm>
            <a:off x="1691680" y="5949280"/>
            <a:ext cx="5832648" cy="923330"/>
          </a:xfrm>
          <a:prstGeom prst="rect">
            <a:avLst/>
          </a:prstGeom>
          <a:noFill/>
        </p:spPr>
        <p:txBody>
          <a:bodyPr wrap="square" rtlCol="0">
            <a:spAutoFit/>
          </a:bodyPr>
          <a:lstStyle/>
          <a:p>
            <a:r>
              <a:rPr lang="tr-TR" dirty="0">
                <a:solidFill>
                  <a:srgbClr val="FFC000"/>
                </a:solidFill>
              </a:rPr>
              <a:t>F1= X.Y			F= F1+Z</a:t>
            </a:r>
          </a:p>
          <a:p>
            <a:br>
              <a:rPr lang="tr-TR" dirty="0">
                <a:solidFill>
                  <a:srgbClr val="FFC000"/>
                </a:solidFill>
              </a:rPr>
            </a:br>
            <a:r>
              <a:rPr lang="tr-TR" dirty="0">
                <a:solidFill>
                  <a:srgbClr val="FFC000"/>
                </a:solidFill>
              </a:rPr>
              <a:t>F= F1+Z= (X.Y)+Z elde edilir</a:t>
            </a:r>
            <a:r>
              <a:rPr lang="tr-TR" dirty="0">
                <a:solidFill>
                  <a:schemeClr val="accent1"/>
                </a:solidFill>
              </a:rPr>
              <a:t>.</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a:xfrm>
            <a:off x="1187624" y="548680"/>
            <a:ext cx="7499176" cy="576064"/>
          </a:xfrm>
        </p:spPr>
        <p:txBody>
          <a:bodyPr>
            <a:normAutofit fontScale="90000"/>
          </a:bodyPr>
          <a:lstStyle/>
          <a:p>
            <a:r>
              <a:rPr lang="tr-TR" sz="3600" dirty="0" err="1">
                <a:solidFill>
                  <a:srgbClr val="FFC000"/>
                </a:solidFill>
              </a:rPr>
              <a:t>Boole</a:t>
            </a:r>
            <a:r>
              <a:rPr lang="tr-TR" sz="3600" dirty="0">
                <a:solidFill>
                  <a:srgbClr val="FFC000"/>
                </a:solidFill>
              </a:rPr>
              <a:t> Cebrinin Esasları</a:t>
            </a:r>
          </a:p>
        </p:txBody>
      </p:sp>
      <p:sp>
        <p:nvSpPr>
          <p:cNvPr id="5" name="İçerik Yer Tutucusu 4">
            <a:extLst>
              <a:ext uri="{FF2B5EF4-FFF2-40B4-BE49-F238E27FC236}">
                <a16:creationId xmlns:a16="http://schemas.microsoft.com/office/drawing/2014/main" id="{51C2EAA4-7D3F-D84F-7EFB-E1B6B40B22D6}"/>
              </a:ext>
            </a:extLst>
          </p:cNvPr>
          <p:cNvSpPr>
            <a:spLocks noGrp="1"/>
          </p:cNvSpPr>
          <p:nvPr>
            <p:ph idx="1"/>
          </p:nvPr>
        </p:nvSpPr>
        <p:spPr/>
        <p:txBody>
          <a:bodyPr/>
          <a:lstStyle/>
          <a:p>
            <a:endParaRPr lang="tr-TR"/>
          </a:p>
        </p:txBody>
      </p:sp>
      <p:pic>
        <p:nvPicPr>
          <p:cNvPr id="7" name="Resim 6">
            <a:extLst>
              <a:ext uri="{FF2B5EF4-FFF2-40B4-BE49-F238E27FC236}">
                <a16:creationId xmlns:a16="http://schemas.microsoft.com/office/drawing/2014/main" id="{84E05C39-9BCC-DDD4-88C1-09CA439AB33D}"/>
              </a:ext>
            </a:extLst>
          </p:cNvPr>
          <p:cNvPicPr>
            <a:picLocks noChangeAspect="1"/>
          </p:cNvPicPr>
          <p:nvPr/>
        </p:nvPicPr>
        <p:blipFill>
          <a:blip r:embed="rId2"/>
          <a:stretch>
            <a:fillRect/>
          </a:stretch>
        </p:blipFill>
        <p:spPr>
          <a:xfrm>
            <a:off x="899592" y="1484784"/>
            <a:ext cx="6860059" cy="4952324"/>
          </a:xfrm>
          <a:prstGeom prst="rect">
            <a:avLst/>
          </a:prstGeom>
        </p:spPr>
      </p:pic>
    </p:spTree>
    <p:extLst>
      <p:ext uri="{BB962C8B-B14F-4D97-AF65-F5344CB8AC3E}">
        <p14:creationId xmlns:p14="http://schemas.microsoft.com/office/powerpoint/2010/main" val="37399980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a:xfrm>
            <a:off x="1187624" y="548680"/>
            <a:ext cx="7499176" cy="576064"/>
          </a:xfrm>
        </p:spPr>
        <p:txBody>
          <a:bodyPr>
            <a:normAutofit fontScale="90000"/>
          </a:bodyPr>
          <a:lstStyle/>
          <a:p>
            <a:r>
              <a:rPr lang="tr-TR" sz="3600" dirty="0" err="1">
                <a:solidFill>
                  <a:srgbClr val="FFC000"/>
                </a:solidFill>
              </a:rPr>
              <a:t>Boole</a:t>
            </a:r>
            <a:r>
              <a:rPr lang="tr-TR" sz="3600" dirty="0">
                <a:solidFill>
                  <a:srgbClr val="FFC000"/>
                </a:solidFill>
              </a:rPr>
              <a:t> Cebrinin Esasları</a:t>
            </a:r>
          </a:p>
        </p:txBody>
      </p:sp>
      <p:sp>
        <p:nvSpPr>
          <p:cNvPr id="5" name="İçerik Yer Tutucusu 4">
            <a:extLst>
              <a:ext uri="{FF2B5EF4-FFF2-40B4-BE49-F238E27FC236}">
                <a16:creationId xmlns:a16="http://schemas.microsoft.com/office/drawing/2014/main" id="{51C2EAA4-7D3F-D84F-7EFB-E1B6B40B22D6}"/>
              </a:ext>
            </a:extLst>
          </p:cNvPr>
          <p:cNvSpPr>
            <a:spLocks noGrp="1"/>
          </p:cNvSpPr>
          <p:nvPr>
            <p:ph idx="1"/>
          </p:nvPr>
        </p:nvSpPr>
        <p:spPr/>
        <p:txBody>
          <a:bodyPr/>
          <a:lstStyle/>
          <a:p>
            <a:endParaRPr lang="tr-TR"/>
          </a:p>
        </p:txBody>
      </p:sp>
      <p:pic>
        <p:nvPicPr>
          <p:cNvPr id="4" name="Resim 3">
            <a:extLst>
              <a:ext uri="{FF2B5EF4-FFF2-40B4-BE49-F238E27FC236}">
                <a16:creationId xmlns:a16="http://schemas.microsoft.com/office/drawing/2014/main" id="{46D3A146-8835-81AD-D3AD-0D912C3364FD}"/>
              </a:ext>
            </a:extLst>
          </p:cNvPr>
          <p:cNvPicPr>
            <a:picLocks noChangeAspect="1"/>
          </p:cNvPicPr>
          <p:nvPr/>
        </p:nvPicPr>
        <p:blipFill>
          <a:blip r:embed="rId2"/>
          <a:stretch>
            <a:fillRect/>
          </a:stretch>
        </p:blipFill>
        <p:spPr>
          <a:xfrm>
            <a:off x="561975" y="1556792"/>
            <a:ext cx="8020050" cy="4629150"/>
          </a:xfrm>
          <a:prstGeom prst="rect">
            <a:avLst/>
          </a:prstGeom>
        </p:spPr>
      </p:pic>
    </p:spTree>
    <p:extLst>
      <p:ext uri="{BB962C8B-B14F-4D97-AF65-F5344CB8AC3E}">
        <p14:creationId xmlns:p14="http://schemas.microsoft.com/office/powerpoint/2010/main" val="24041819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a:xfrm>
            <a:off x="1187624" y="548680"/>
            <a:ext cx="7499176" cy="576064"/>
          </a:xfrm>
        </p:spPr>
        <p:txBody>
          <a:bodyPr>
            <a:normAutofit fontScale="90000"/>
          </a:bodyPr>
          <a:lstStyle/>
          <a:p>
            <a:r>
              <a:rPr lang="tr-TR" sz="3600" dirty="0" err="1">
                <a:solidFill>
                  <a:srgbClr val="FFC000"/>
                </a:solidFill>
              </a:rPr>
              <a:t>Boole</a:t>
            </a:r>
            <a:r>
              <a:rPr lang="tr-TR" sz="3600" dirty="0">
                <a:solidFill>
                  <a:srgbClr val="FFC000"/>
                </a:solidFill>
              </a:rPr>
              <a:t> Cebri Örnekleri</a:t>
            </a:r>
          </a:p>
        </p:txBody>
      </p:sp>
      <p:sp>
        <p:nvSpPr>
          <p:cNvPr id="6" name="İçerik Yer Tutucusu 5">
            <a:extLst>
              <a:ext uri="{FF2B5EF4-FFF2-40B4-BE49-F238E27FC236}">
                <a16:creationId xmlns:a16="http://schemas.microsoft.com/office/drawing/2014/main" id="{F2EB74BE-9E37-B836-89AC-BE42B4DFBF5A}"/>
              </a:ext>
            </a:extLst>
          </p:cNvPr>
          <p:cNvSpPr>
            <a:spLocks noGrp="1"/>
          </p:cNvSpPr>
          <p:nvPr>
            <p:ph idx="1"/>
          </p:nvPr>
        </p:nvSpPr>
        <p:spPr>
          <a:xfrm>
            <a:off x="457200" y="1935480"/>
            <a:ext cx="8229600" cy="3964265"/>
          </a:xfrm>
        </p:spPr>
        <p:txBody>
          <a:bodyPr/>
          <a:lstStyle/>
          <a:p>
            <a:endParaRPr lang="tr-TR" dirty="0"/>
          </a:p>
        </p:txBody>
      </p:sp>
      <p:pic>
        <p:nvPicPr>
          <p:cNvPr id="4" name="Resim 3">
            <a:extLst>
              <a:ext uri="{FF2B5EF4-FFF2-40B4-BE49-F238E27FC236}">
                <a16:creationId xmlns:a16="http://schemas.microsoft.com/office/drawing/2014/main" id="{2480BE16-20CA-053F-B673-8E89EF15ACDD}"/>
              </a:ext>
            </a:extLst>
          </p:cNvPr>
          <p:cNvPicPr>
            <a:picLocks noChangeAspect="1"/>
          </p:cNvPicPr>
          <p:nvPr/>
        </p:nvPicPr>
        <p:blipFill>
          <a:blip r:embed="rId2"/>
          <a:stretch>
            <a:fillRect/>
          </a:stretch>
        </p:blipFill>
        <p:spPr>
          <a:xfrm>
            <a:off x="251520" y="1700808"/>
            <a:ext cx="8604448" cy="3817011"/>
          </a:xfrm>
          <a:prstGeom prst="rect">
            <a:avLst/>
          </a:prstGeom>
        </p:spPr>
      </p:pic>
    </p:spTree>
    <p:extLst>
      <p:ext uri="{BB962C8B-B14F-4D97-AF65-F5344CB8AC3E}">
        <p14:creationId xmlns:p14="http://schemas.microsoft.com/office/powerpoint/2010/main" val="9010216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a:xfrm>
            <a:off x="1187624" y="548680"/>
            <a:ext cx="7499176" cy="576064"/>
          </a:xfrm>
        </p:spPr>
        <p:txBody>
          <a:bodyPr>
            <a:normAutofit fontScale="90000"/>
          </a:bodyPr>
          <a:lstStyle/>
          <a:p>
            <a:r>
              <a:rPr lang="tr-TR" sz="3600" dirty="0" err="1">
                <a:solidFill>
                  <a:srgbClr val="FFC000"/>
                </a:solidFill>
              </a:rPr>
              <a:t>Boole</a:t>
            </a:r>
            <a:r>
              <a:rPr lang="tr-TR" sz="3600" dirty="0">
                <a:solidFill>
                  <a:srgbClr val="FFC000"/>
                </a:solidFill>
              </a:rPr>
              <a:t> Cebri Örnekleri</a:t>
            </a:r>
          </a:p>
        </p:txBody>
      </p:sp>
      <p:sp>
        <p:nvSpPr>
          <p:cNvPr id="6" name="İçerik Yer Tutucusu 5">
            <a:extLst>
              <a:ext uri="{FF2B5EF4-FFF2-40B4-BE49-F238E27FC236}">
                <a16:creationId xmlns:a16="http://schemas.microsoft.com/office/drawing/2014/main" id="{F2EB74BE-9E37-B836-89AC-BE42B4DFBF5A}"/>
              </a:ext>
            </a:extLst>
          </p:cNvPr>
          <p:cNvSpPr>
            <a:spLocks noGrp="1"/>
          </p:cNvSpPr>
          <p:nvPr>
            <p:ph idx="1"/>
          </p:nvPr>
        </p:nvSpPr>
        <p:spPr>
          <a:xfrm>
            <a:off x="457200" y="1935480"/>
            <a:ext cx="8229600" cy="3964265"/>
          </a:xfrm>
        </p:spPr>
        <p:txBody>
          <a:bodyPr/>
          <a:lstStyle/>
          <a:p>
            <a:endParaRPr lang="tr-TR" dirty="0"/>
          </a:p>
        </p:txBody>
      </p:sp>
      <p:pic>
        <p:nvPicPr>
          <p:cNvPr id="8" name="Resim 7">
            <a:extLst>
              <a:ext uri="{FF2B5EF4-FFF2-40B4-BE49-F238E27FC236}">
                <a16:creationId xmlns:a16="http://schemas.microsoft.com/office/drawing/2014/main" id="{A1442FAD-ABC4-7584-3402-3FF004004FE5}"/>
              </a:ext>
            </a:extLst>
          </p:cNvPr>
          <p:cNvPicPr>
            <a:picLocks noChangeAspect="1"/>
          </p:cNvPicPr>
          <p:nvPr/>
        </p:nvPicPr>
        <p:blipFill>
          <a:blip r:embed="rId2"/>
          <a:stretch>
            <a:fillRect/>
          </a:stretch>
        </p:blipFill>
        <p:spPr>
          <a:xfrm>
            <a:off x="1691680" y="1672694"/>
            <a:ext cx="5284749" cy="4239543"/>
          </a:xfrm>
          <a:prstGeom prst="rect">
            <a:avLst/>
          </a:prstGeom>
        </p:spPr>
      </p:pic>
    </p:spTree>
    <p:extLst>
      <p:ext uri="{BB962C8B-B14F-4D97-AF65-F5344CB8AC3E}">
        <p14:creationId xmlns:p14="http://schemas.microsoft.com/office/powerpoint/2010/main" val="13885742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a:xfrm>
            <a:off x="1187624" y="548680"/>
            <a:ext cx="7499176" cy="576064"/>
          </a:xfrm>
        </p:spPr>
        <p:txBody>
          <a:bodyPr>
            <a:normAutofit fontScale="90000"/>
          </a:bodyPr>
          <a:lstStyle/>
          <a:p>
            <a:r>
              <a:rPr lang="tr-TR" sz="3600" dirty="0" err="1">
                <a:solidFill>
                  <a:srgbClr val="FFC000"/>
                </a:solidFill>
              </a:rPr>
              <a:t>Boole</a:t>
            </a:r>
            <a:r>
              <a:rPr lang="tr-TR" sz="3600" dirty="0">
                <a:solidFill>
                  <a:srgbClr val="FFC000"/>
                </a:solidFill>
              </a:rPr>
              <a:t> Cebri Örnekleri</a:t>
            </a:r>
          </a:p>
        </p:txBody>
      </p:sp>
      <p:sp>
        <p:nvSpPr>
          <p:cNvPr id="6" name="İçerik Yer Tutucusu 5">
            <a:extLst>
              <a:ext uri="{FF2B5EF4-FFF2-40B4-BE49-F238E27FC236}">
                <a16:creationId xmlns:a16="http://schemas.microsoft.com/office/drawing/2014/main" id="{F2EB74BE-9E37-B836-89AC-BE42B4DFBF5A}"/>
              </a:ext>
            </a:extLst>
          </p:cNvPr>
          <p:cNvSpPr>
            <a:spLocks noGrp="1"/>
          </p:cNvSpPr>
          <p:nvPr>
            <p:ph idx="1"/>
          </p:nvPr>
        </p:nvSpPr>
        <p:spPr>
          <a:xfrm>
            <a:off x="457200" y="1935480"/>
            <a:ext cx="8229600" cy="3964265"/>
          </a:xfrm>
        </p:spPr>
        <p:txBody>
          <a:bodyPr/>
          <a:lstStyle/>
          <a:p>
            <a:endParaRPr lang="tr-TR" dirty="0"/>
          </a:p>
        </p:txBody>
      </p:sp>
      <p:pic>
        <p:nvPicPr>
          <p:cNvPr id="4" name="Resim 3">
            <a:extLst>
              <a:ext uri="{FF2B5EF4-FFF2-40B4-BE49-F238E27FC236}">
                <a16:creationId xmlns:a16="http://schemas.microsoft.com/office/drawing/2014/main" id="{7C9153F2-E2FC-3B27-D2FC-81A4162E1CD3}"/>
              </a:ext>
            </a:extLst>
          </p:cNvPr>
          <p:cNvPicPr>
            <a:picLocks noChangeAspect="1"/>
          </p:cNvPicPr>
          <p:nvPr/>
        </p:nvPicPr>
        <p:blipFill>
          <a:blip r:embed="rId2"/>
          <a:stretch>
            <a:fillRect/>
          </a:stretch>
        </p:blipFill>
        <p:spPr>
          <a:xfrm>
            <a:off x="2699792" y="1412776"/>
            <a:ext cx="3384376" cy="5328152"/>
          </a:xfrm>
          <a:prstGeom prst="rect">
            <a:avLst/>
          </a:prstGeom>
        </p:spPr>
      </p:pic>
    </p:spTree>
    <p:extLst>
      <p:ext uri="{BB962C8B-B14F-4D97-AF65-F5344CB8AC3E}">
        <p14:creationId xmlns:p14="http://schemas.microsoft.com/office/powerpoint/2010/main" val="77315343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Akış">
  <a:themeElements>
    <a:clrScheme name="Özel 4">
      <a:dk1>
        <a:sysClr val="windowText" lastClr="000000"/>
      </a:dk1>
      <a:lt1>
        <a:srgbClr val="0B5394"/>
      </a:lt1>
      <a:dk2>
        <a:srgbClr val="0B5394"/>
      </a:dk2>
      <a:lt2>
        <a:srgbClr val="94F6DB"/>
      </a:lt2>
      <a:accent1>
        <a:srgbClr val="DBF5F9"/>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Akış">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Akış">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scene3d>
            <a:camera prst="orthographicFront" fov="0">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Flow</Template>
  <TotalTime>1431</TotalTime>
  <Words>1205</Words>
  <Application>Microsoft Office PowerPoint</Application>
  <PresentationFormat>Ekran Gösterisi (4:3)</PresentationFormat>
  <Paragraphs>160</Paragraphs>
  <Slides>42</Slides>
  <Notes>0</Notes>
  <HiddenSlides>0</HiddenSlides>
  <MMClips>0</MMClips>
  <ScaleCrop>false</ScaleCrop>
  <HeadingPairs>
    <vt:vector size="6" baseType="variant">
      <vt:variant>
        <vt:lpstr>Kullanılan Yazı Tipleri</vt:lpstr>
      </vt:variant>
      <vt:variant>
        <vt:i4>4</vt:i4>
      </vt:variant>
      <vt:variant>
        <vt:lpstr>Tema</vt:lpstr>
      </vt:variant>
      <vt:variant>
        <vt:i4>1</vt:i4>
      </vt:variant>
      <vt:variant>
        <vt:lpstr>Slayt Başlıkları</vt:lpstr>
      </vt:variant>
      <vt:variant>
        <vt:i4>42</vt:i4>
      </vt:variant>
    </vt:vector>
  </HeadingPairs>
  <TitlesOfParts>
    <vt:vector size="47" baseType="lpstr">
      <vt:lpstr>Arial</vt:lpstr>
      <vt:lpstr>Calibri</vt:lpstr>
      <vt:lpstr>Constantia</vt:lpstr>
      <vt:lpstr>Wingdings 2</vt:lpstr>
      <vt:lpstr>Akış</vt:lpstr>
      <vt:lpstr>BİLGİSAYAR MÜHENDİSLİĞİNE GİRİŞ</vt:lpstr>
      <vt:lpstr>Boole Cebri</vt:lpstr>
      <vt:lpstr>Boole Cebri</vt:lpstr>
      <vt:lpstr>Boole Cebrinin Esasları</vt:lpstr>
      <vt:lpstr>Boole Cebrinin Esasları</vt:lpstr>
      <vt:lpstr>Boole Cebrinin Esasları</vt:lpstr>
      <vt:lpstr>Boole Cebri Örnekleri</vt:lpstr>
      <vt:lpstr>Boole Cebri Örnekleri</vt:lpstr>
      <vt:lpstr>Boole Cebri Örnekleri</vt:lpstr>
      <vt:lpstr>Boole Cebri Örnekleri</vt:lpstr>
      <vt:lpstr>Boole Cebri Örnekleri</vt:lpstr>
      <vt:lpstr>Boole Cebri Örnekleri</vt:lpstr>
      <vt:lpstr>Boole Cebri Örnekleri</vt:lpstr>
      <vt:lpstr>Boole Cebri Örnekleri</vt:lpstr>
      <vt:lpstr>Boole Cebri Örnekleri</vt:lpstr>
      <vt:lpstr>Boole Cebri Toplamların Çarpımı (POS Product Of Sums) Çarpımların Toplamı (SOP Sum OF Products)</vt:lpstr>
      <vt:lpstr>Boole Cebri Toplamların Çarpımı (POS Product Of Sums) Çarpımların Toplamı (SOP Sum OF Products)</vt:lpstr>
      <vt:lpstr>Boole Cebri Toplamların Çarpımı (POS Product Of Sums) Çarpımların Toplamı (SOP Sum OF Products)</vt:lpstr>
      <vt:lpstr>Boole Cebri Toplamların Çarpımı (POS Product Of Sums) Çarpımların Toplamı (SOP Sum OF Products)</vt:lpstr>
      <vt:lpstr>Boole Cebri Toplamların Çarpımı (POS Product Of Sums) Çarpımların Toplamı (SOP Sum OF Products)</vt:lpstr>
      <vt:lpstr>Lojik Kapılar ve Doğruluk Tabloları</vt:lpstr>
      <vt:lpstr>Lojik Kapılar ve Doğruluk Tabloları AND Gate (VE Kapısı)</vt:lpstr>
      <vt:lpstr>Lojik Kapılar ve Doğruluk Tabloları  (AND Gate)</vt:lpstr>
      <vt:lpstr>Lojik Kapılar ve Doğruluk Tabloları  (AND Gate)</vt:lpstr>
      <vt:lpstr>Lojik Kapılar ve Doğruluk Tabloları OR Gate (VEYA Kapısı)</vt:lpstr>
      <vt:lpstr>Lojik Kapılar ve Doğruluk Tabloları OR Gate (VEYA Kapısı)</vt:lpstr>
      <vt:lpstr>Lojik Kapılar ve Doğruluk Tabloları OR Gate (VEYA Kapısı)</vt:lpstr>
      <vt:lpstr>Lojik Kapılar ve Doğruluk Tabloları NOT Gate (DEĞİL Kapısı)</vt:lpstr>
      <vt:lpstr>Lojik Kapılar ve Doğruluk Tabloları XOR Gate (YADA, ÖZEL VEYA Kapısı)</vt:lpstr>
      <vt:lpstr>Lojik Kapılar ve Doğruluk Tabloları NAND Gate (VE DEĞİL Kapısı)</vt:lpstr>
      <vt:lpstr>Lojik Kapılar ve Doğruluk Tabloları NOR Gate (VEYA DEĞİL Kapısı)</vt:lpstr>
      <vt:lpstr>Lojik Kapılar ve Doğruluk Tabloları XNOR Gate (YADADEĞİL, ÖZEL VEYA DEĞİL Kapısı)</vt:lpstr>
      <vt:lpstr>Lojik Kapılar ve Doğruluk Tabloları BUFFER Gate (TAMPON Kapısı)</vt:lpstr>
      <vt:lpstr>Lojik Kapılar ve Doğruluk Tabloları</vt:lpstr>
      <vt:lpstr>Lojik Diyagram Tasarımı</vt:lpstr>
      <vt:lpstr>Lojik Diyagram Tasarımı</vt:lpstr>
      <vt:lpstr>Lojik Diyagramdan Lojik İfadelerin Elde Edilmesi</vt:lpstr>
      <vt:lpstr>Doğruluk Tablosundan Lojik İfadelerin Çıkarımı</vt:lpstr>
      <vt:lpstr>POS Toplamların Çarpımı için De Morgan Kuralları</vt:lpstr>
      <vt:lpstr>Doğruluk Tablosundan Lojik İfadelerin Çıkarımı</vt:lpstr>
      <vt:lpstr>PowerPoint Sunusu</vt:lpstr>
      <vt:lpstr>Lojik Kapılar ve Doğruluk Tabloları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Slayt 1</dc:title>
  <dc:creator>BM</dc:creator>
  <cp:lastModifiedBy>Adem Alpaslan Altun</cp:lastModifiedBy>
  <cp:revision>153</cp:revision>
  <dcterms:created xsi:type="dcterms:W3CDTF">2013-08-21T11:34:35Z</dcterms:created>
  <dcterms:modified xsi:type="dcterms:W3CDTF">2022-10-05T10:24:00Z</dcterms:modified>
</cp:coreProperties>
</file>